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Raleway"/>
      <p:regular r:id="rId63"/>
      <p:bold r:id="rId64"/>
      <p:italic r:id="rId65"/>
      <p:boldItalic r:id="rId66"/>
    </p:embeddedFont>
    <p:embeddedFont>
      <p:font typeface="Proxima Nova"/>
      <p:regular r:id="rId67"/>
      <p:bold r:id="rId68"/>
      <p:italic r:id="rId69"/>
      <p:boldItalic r:id="rId70"/>
    </p:embeddedFont>
    <p:embeddedFont>
      <p:font typeface="Roboto Medium"/>
      <p:regular r:id="rId71"/>
      <p:bold r:id="rId72"/>
      <p:italic r:id="rId73"/>
      <p:boldItalic r:id="rId74"/>
    </p:embeddedFont>
    <p:embeddedFont>
      <p:font typeface="Amatic SC"/>
      <p:regular r:id="rId75"/>
      <p:bold r:id="rId76"/>
    </p:embeddedFont>
    <p:embeddedFont>
      <p:font typeface="Montserrat"/>
      <p:regular r:id="rId77"/>
      <p:bold r:id="rId78"/>
      <p:italic r:id="rId79"/>
      <p:boldItalic r:id="rId80"/>
    </p:embeddedFont>
    <p:embeddedFont>
      <p:font typeface="Bebas Neue"/>
      <p:regular r:id="rId81"/>
    </p:embeddedFont>
    <p:embeddedFont>
      <p:font typeface="Maven Pro"/>
      <p:regular r:id="rId82"/>
      <p:bold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1C4C562-1BA5-485E-A8C9-DD6E82364029}">
  <a:tblStyle styleId="{D1C4C562-1BA5-485E-A8C9-DD6E8236402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5668B9F-FFDF-406B-B86C-775ADD19076D}"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3" Type="http://schemas.openxmlformats.org/officeDocument/2006/relationships/font" Target="fonts/MavenPro-bold.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Montserrat-boldItalic.fntdata"/><Relationship Id="rId82" Type="http://schemas.openxmlformats.org/officeDocument/2006/relationships/font" Target="fonts/MavenPro-regular.fntdata"/><Relationship Id="rId81" Type="http://schemas.openxmlformats.org/officeDocument/2006/relationships/font" Target="fonts/BebasNeue-regular.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italic.fntdata"/><Relationship Id="rId72" Type="http://schemas.openxmlformats.org/officeDocument/2006/relationships/font" Target="fonts/RobotoMedium-bold.fntdata"/><Relationship Id="rId31" Type="http://schemas.openxmlformats.org/officeDocument/2006/relationships/slide" Target="slides/slide25.xml"/><Relationship Id="rId75" Type="http://schemas.openxmlformats.org/officeDocument/2006/relationships/font" Target="fonts/AmaticSC-regular.fntdata"/><Relationship Id="rId30" Type="http://schemas.openxmlformats.org/officeDocument/2006/relationships/slide" Target="slides/slide24.xml"/><Relationship Id="rId74" Type="http://schemas.openxmlformats.org/officeDocument/2006/relationships/font" Target="fonts/RobotoMedium-boldItalic.fntdata"/><Relationship Id="rId33" Type="http://schemas.openxmlformats.org/officeDocument/2006/relationships/slide" Target="slides/slide27.xml"/><Relationship Id="rId77" Type="http://schemas.openxmlformats.org/officeDocument/2006/relationships/font" Target="fonts/Montserrat-regular.fntdata"/><Relationship Id="rId32" Type="http://schemas.openxmlformats.org/officeDocument/2006/relationships/slide" Target="slides/slide26.xml"/><Relationship Id="rId76" Type="http://schemas.openxmlformats.org/officeDocument/2006/relationships/font" Target="fonts/AmaticSC-bold.fntdata"/><Relationship Id="rId35" Type="http://schemas.openxmlformats.org/officeDocument/2006/relationships/slide" Target="slides/slide29.xml"/><Relationship Id="rId79" Type="http://schemas.openxmlformats.org/officeDocument/2006/relationships/font" Target="fonts/Montserrat-italic.fntdata"/><Relationship Id="rId34" Type="http://schemas.openxmlformats.org/officeDocument/2006/relationships/slide" Target="slides/slide28.xml"/><Relationship Id="rId78" Type="http://schemas.openxmlformats.org/officeDocument/2006/relationships/font" Target="fonts/Montserrat-bold.fntdata"/><Relationship Id="rId71" Type="http://schemas.openxmlformats.org/officeDocument/2006/relationships/font" Target="fonts/RobotoMedium-regular.fntdata"/><Relationship Id="rId70" Type="http://schemas.openxmlformats.org/officeDocument/2006/relationships/font" Target="fonts/ProximaNova-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Raleway-bold.fntdata"/><Relationship Id="rId63" Type="http://schemas.openxmlformats.org/officeDocument/2006/relationships/font" Target="fonts/Raleway-regular.fntdata"/><Relationship Id="rId22" Type="http://schemas.openxmlformats.org/officeDocument/2006/relationships/slide" Target="slides/slide16.xml"/><Relationship Id="rId66" Type="http://schemas.openxmlformats.org/officeDocument/2006/relationships/font" Target="fonts/Raleway-boldItalic.fntdata"/><Relationship Id="rId21" Type="http://schemas.openxmlformats.org/officeDocument/2006/relationships/slide" Target="slides/slide15.xml"/><Relationship Id="rId65" Type="http://schemas.openxmlformats.org/officeDocument/2006/relationships/font" Target="fonts/Raleway-italic.fntdata"/><Relationship Id="rId24" Type="http://schemas.openxmlformats.org/officeDocument/2006/relationships/slide" Target="slides/slide18.xml"/><Relationship Id="rId68" Type="http://schemas.openxmlformats.org/officeDocument/2006/relationships/font" Target="fonts/ProximaNova-bold.fntdata"/><Relationship Id="rId23" Type="http://schemas.openxmlformats.org/officeDocument/2006/relationships/slide" Target="slides/slide17.xml"/><Relationship Id="rId67" Type="http://schemas.openxmlformats.org/officeDocument/2006/relationships/font" Target="fonts/ProximaNova-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jpg>
</file>

<file path=ppt/media/image14.jpg>
</file>

<file path=ppt/media/image15.jp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30" name="Google Shape;93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1e92f4e007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1e92f4e007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g1e932d62275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7" name="Google Shape;1117;g1e932d62275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1e932d62275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1e932d62275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 name="Shape 1190"/>
        <p:cNvGrpSpPr/>
        <p:nvPr/>
      </p:nvGrpSpPr>
      <p:grpSpPr>
        <a:xfrm>
          <a:off x="0" y="0"/>
          <a:ext cx="0" cy="0"/>
          <a:chOff x="0" y="0"/>
          <a:chExt cx="0" cy="0"/>
        </a:xfrm>
      </p:grpSpPr>
      <p:sp>
        <p:nvSpPr>
          <p:cNvPr id="1191" name="Google Shape;1191;g1e932d6227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2" name="Google Shape;1192;g1e932d6227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 name="Shape 1207"/>
        <p:cNvGrpSpPr/>
        <p:nvPr/>
      </p:nvGrpSpPr>
      <p:grpSpPr>
        <a:xfrm>
          <a:off x="0" y="0"/>
          <a:ext cx="0" cy="0"/>
          <a:chOff x="0" y="0"/>
          <a:chExt cx="0" cy="0"/>
        </a:xfrm>
      </p:grpSpPr>
      <p:sp>
        <p:nvSpPr>
          <p:cNvPr id="1208" name="Google Shape;1208;g1e932d62275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 name="Google Shape;1209;g1e932d62275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1e932d62275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1e932d62275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1e932d62275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1e932d62275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0" name="Shape 1270"/>
        <p:cNvGrpSpPr/>
        <p:nvPr/>
      </p:nvGrpSpPr>
      <p:grpSpPr>
        <a:xfrm>
          <a:off x="0" y="0"/>
          <a:ext cx="0" cy="0"/>
          <a:chOff x="0" y="0"/>
          <a:chExt cx="0" cy="0"/>
        </a:xfrm>
      </p:grpSpPr>
      <p:sp>
        <p:nvSpPr>
          <p:cNvPr id="1271" name="Google Shape;1271;g1e932d62275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 name="Google Shape;1272;g1e932d62275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g1e932d62275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 name="Google Shape;1295;g1e932d62275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1e9418e3c3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1e9418e3c3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13ce2af5b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13ce2af5b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8" name="Shape 1338"/>
        <p:cNvGrpSpPr/>
        <p:nvPr/>
      </p:nvGrpSpPr>
      <p:grpSpPr>
        <a:xfrm>
          <a:off x="0" y="0"/>
          <a:ext cx="0" cy="0"/>
          <a:chOff x="0" y="0"/>
          <a:chExt cx="0" cy="0"/>
        </a:xfrm>
      </p:grpSpPr>
      <p:sp>
        <p:nvSpPr>
          <p:cNvPr id="1339" name="Google Shape;1339;g1e9418e3c38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0" name="Google Shape;1340;g1e9418e3c38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g1e9418e3c38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1" name="Google Shape;1351;g1e9418e3c38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1e9418e3c38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1e9418e3c38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 name="Shape 1387"/>
        <p:cNvGrpSpPr/>
        <p:nvPr/>
      </p:nvGrpSpPr>
      <p:grpSpPr>
        <a:xfrm>
          <a:off x="0" y="0"/>
          <a:ext cx="0" cy="0"/>
          <a:chOff x="0" y="0"/>
          <a:chExt cx="0" cy="0"/>
        </a:xfrm>
      </p:grpSpPr>
      <p:sp>
        <p:nvSpPr>
          <p:cNvPr id="1388" name="Google Shape;1388;g1e9418e3c38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9" name="Google Shape;1389;g1e9418e3c38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3" name="Shape 1403"/>
        <p:cNvGrpSpPr/>
        <p:nvPr/>
      </p:nvGrpSpPr>
      <p:grpSpPr>
        <a:xfrm>
          <a:off x="0" y="0"/>
          <a:ext cx="0" cy="0"/>
          <a:chOff x="0" y="0"/>
          <a:chExt cx="0" cy="0"/>
        </a:xfrm>
      </p:grpSpPr>
      <p:sp>
        <p:nvSpPr>
          <p:cNvPr id="1404" name="Google Shape;1404;g1e9418e3c38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5" name="Google Shape;1405;g1e9418e3c38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1e9418e3c38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1e9418e3c38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8" name="Shape 1478"/>
        <p:cNvGrpSpPr/>
        <p:nvPr/>
      </p:nvGrpSpPr>
      <p:grpSpPr>
        <a:xfrm>
          <a:off x="0" y="0"/>
          <a:ext cx="0" cy="0"/>
          <a:chOff x="0" y="0"/>
          <a:chExt cx="0" cy="0"/>
        </a:xfrm>
      </p:grpSpPr>
      <p:sp>
        <p:nvSpPr>
          <p:cNvPr id="1479" name="Google Shape;1479;g1e9418e3c38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0" name="Google Shape;1480;g1e9418e3c38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4" name="Shape 1484"/>
        <p:cNvGrpSpPr/>
        <p:nvPr/>
      </p:nvGrpSpPr>
      <p:grpSpPr>
        <a:xfrm>
          <a:off x="0" y="0"/>
          <a:ext cx="0" cy="0"/>
          <a:chOff x="0" y="0"/>
          <a:chExt cx="0" cy="0"/>
        </a:xfrm>
      </p:grpSpPr>
      <p:sp>
        <p:nvSpPr>
          <p:cNvPr id="1485" name="Google Shape;1485;g1e9418e3c38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6" name="Google Shape;1486;g1e9418e3c38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28cc7b966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28cc7b966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 name="Shape 1533"/>
        <p:cNvGrpSpPr/>
        <p:nvPr/>
      </p:nvGrpSpPr>
      <p:grpSpPr>
        <a:xfrm>
          <a:off x="0" y="0"/>
          <a:ext cx="0" cy="0"/>
          <a:chOff x="0" y="0"/>
          <a:chExt cx="0" cy="0"/>
        </a:xfrm>
      </p:grpSpPr>
      <p:sp>
        <p:nvSpPr>
          <p:cNvPr id="1534" name="Google Shape;1534;g28cc7b9663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5" name="Google Shape;1535;g28cc7b9663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13ce2af5b7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 name="Google Shape;990;g13ce2af5b7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6" name="Shape 1546"/>
        <p:cNvGrpSpPr/>
        <p:nvPr/>
      </p:nvGrpSpPr>
      <p:grpSpPr>
        <a:xfrm>
          <a:off x="0" y="0"/>
          <a:ext cx="0" cy="0"/>
          <a:chOff x="0" y="0"/>
          <a:chExt cx="0" cy="0"/>
        </a:xfrm>
      </p:grpSpPr>
      <p:sp>
        <p:nvSpPr>
          <p:cNvPr id="1547" name="Google Shape;1547;g28cc7b9663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8" name="Google Shape;1548;g28cc7b9663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8" name="Shape 1568"/>
        <p:cNvGrpSpPr/>
        <p:nvPr/>
      </p:nvGrpSpPr>
      <p:grpSpPr>
        <a:xfrm>
          <a:off x="0" y="0"/>
          <a:ext cx="0" cy="0"/>
          <a:chOff x="0" y="0"/>
          <a:chExt cx="0" cy="0"/>
        </a:xfrm>
      </p:grpSpPr>
      <p:sp>
        <p:nvSpPr>
          <p:cNvPr id="1569" name="Google Shape;1569;g28cc7b9663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0" name="Google Shape;1570;g28cc7b9663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9" name="Shape 1589"/>
        <p:cNvGrpSpPr/>
        <p:nvPr/>
      </p:nvGrpSpPr>
      <p:grpSpPr>
        <a:xfrm>
          <a:off x="0" y="0"/>
          <a:ext cx="0" cy="0"/>
          <a:chOff x="0" y="0"/>
          <a:chExt cx="0" cy="0"/>
        </a:xfrm>
      </p:grpSpPr>
      <p:sp>
        <p:nvSpPr>
          <p:cNvPr id="1590" name="Google Shape;1590;g1e950aa7105_1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1" name="Google Shape;1591;g1e950aa7105_1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 name="Shape 1604"/>
        <p:cNvGrpSpPr/>
        <p:nvPr/>
      </p:nvGrpSpPr>
      <p:grpSpPr>
        <a:xfrm>
          <a:off x="0" y="0"/>
          <a:ext cx="0" cy="0"/>
          <a:chOff x="0" y="0"/>
          <a:chExt cx="0" cy="0"/>
        </a:xfrm>
      </p:grpSpPr>
      <p:sp>
        <p:nvSpPr>
          <p:cNvPr id="1605" name="Google Shape;1605;g1e950aa7105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6" name="Google Shape;1606;g1e950aa7105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 name="Shape 1615"/>
        <p:cNvGrpSpPr/>
        <p:nvPr/>
      </p:nvGrpSpPr>
      <p:grpSpPr>
        <a:xfrm>
          <a:off x="0" y="0"/>
          <a:ext cx="0" cy="0"/>
          <a:chOff x="0" y="0"/>
          <a:chExt cx="0" cy="0"/>
        </a:xfrm>
      </p:grpSpPr>
      <p:sp>
        <p:nvSpPr>
          <p:cNvPr id="1616" name="Google Shape;1616;g1e9418e3c38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 name="Google Shape;1617;g1e9418e3c38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9" name="Shape 1629"/>
        <p:cNvGrpSpPr/>
        <p:nvPr/>
      </p:nvGrpSpPr>
      <p:grpSpPr>
        <a:xfrm>
          <a:off x="0" y="0"/>
          <a:ext cx="0" cy="0"/>
          <a:chOff x="0" y="0"/>
          <a:chExt cx="0" cy="0"/>
        </a:xfrm>
      </p:grpSpPr>
      <p:sp>
        <p:nvSpPr>
          <p:cNvPr id="1630" name="Google Shape;1630;g13ce2af5b7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1" name="Google Shape;1631;g13ce2af5b7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5" name="Shape 1675"/>
        <p:cNvGrpSpPr/>
        <p:nvPr/>
      </p:nvGrpSpPr>
      <p:grpSpPr>
        <a:xfrm>
          <a:off x="0" y="0"/>
          <a:ext cx="0" cy="0"/>
          <a:chOff x="0" y="0"/>
          <a:chExt cx="0" cy="0"/>
        </a:xfrm>
      </p:grpSpPr>
      <p:sp>
        <p:nvSpPr>
          <p:cNvPr id="1676" name="Google Shape;1676;g1e950aa7105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7" name="Google Shape;1677;g1e950aa7105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3" name="Shape 1883"/>
        <p:cNvGrpSpPr/>
        <p:nvPr/>
      </p:nvGrpSpPr>
      <p:grpSpPr>
        <a:xfrm>
          <a:off x="0" y="0"/>
          <a:ext cx="0" cy="0"/>
          <a:chOff x="0" y="0"/>
          <a:chExt cx="0" cy="0"/>
        </a:xfrm>
      </p:grpSpPr>
      <p:sp>
        <p:nvSpPr>
          <p:cNvPr id="1884" name="Google Shape;1884;g28cc7b9663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5" name="Google Shape;1885;g28cc7b9663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4" name="Shape 1924"/>
        <p:cNvGrpSpPr/>
        <p:nvPr/>
      </p:nvGrpSpPr>
      <p:grpSpPr>
        <a:xfrm>
          <a:off x="0" y="0"/>
          <a:ext cx="0" cy="0"/>
          <a:chOff x="0" y="0"/>
          <a:chExt cx="0" cy="0"/>
        </a:xfrm>
      </p:grpSpPr>
      <p:sp>
        <p:nvSpPr>
          <p:cNvPr id="1925" name="Google Shape;1925;g28cc7b96639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6" name="Google Shape;1926;g28cc7b96639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6" name="Shape 1946"/>
        <p:cNvGrpSpPr/>
        <p:nvPr/>
      </p:nvGrpSpPr>
      <p:grpSpPr>
        <a:xfrm>
          <a:off x="0" y="0"/>
          <a:ext cx="0" cy="0"/>
          <a:chOff x="0" y="0"/>
          <a:chExt cx="0" cy="0"/>
        </a:xfrm>
      </p:grpSpPr>
      <p:sp>
        <p:nvSpPr>
          <p:cNvPr id="1947" name="Google Shape;1947;g28cc7b96639_0_11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8" name="Google Shape;1948;g28cc7b96639_0_11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5" name="Shape 1005"/>
        <p:cNvGrpSpPr/>
        <p:nvPr/>
      </p:nvGrpSpPr>
      <p:grpSpPr>
        <a:xfrm>
          <a:off x="0" y="0"/>
          <a:ext cx="0" cy="0"/>
          <a:chOff x="0" y="0"/>
          <a:chExt cx="0" cy="0"/>
        </a:xfrm>
      </p:grpSpPr>
      <p:sp>
        <p:nvSpPr>
          <p:cNvPr id="1006" name="Google Shape;1006;g1e91eb690e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 name="Google Shape;1007;g1e91eb690e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2" name="Shape 1952"/>
        <p:cNvGrpSpPr/>
        <p:nvPr/>
      </p:nvGrpSpPr>
      <p:grpSpPr>
        <a:xfrm>
          <a:off x="0" y="0"/>
          <a:ext cx="0" cy="0"/>
          <a:chOff x="0" y="0"/>
          <a:chExt cx="0" cy="0"/>
        </a:xfrm>
      </p:grpSpPr>
      <p:sp>
        <p:nvSpPr>
          <p:cNvPr id="1953" name="Google Shape;1953;g28cc7b96639_0_1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4" name="Google Shape;1954;g28cc7b96639_0_1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28cc7b96639_0_11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28cc7b96639_0_11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6" name="Shape 1976"/>
        <p:cNvGrpSpPr/>
        <p:nvPr/>
      </p:nvGrpSpPr>
      <p:grpSpPr>
        <a:xfrm>
          <a:off x="0" y="0"/>
          <a:ext cx="0" cy="0"/>
          <a:chOff x="0" y="0"/>
          <a:chExt cx="0" cy="0"/>
        </a:xfrm>
      </p:grpSpPr>
      <p:sp>
        <p:nvSpPr>
          <p:cNvPr id="1977" name="Google Shape;1977;g28cc7b96639_0_11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8" name="Google Shape;1978;g28cc7b96639_0_11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2" name="Shape 1992"/>
        <p:cNvGrpSpPr/>
        <p:nvPr/>
      </p:nvGrpSpPr>
      <p:grpSpPr>
        <a:xfrm>
          <a:off x="0" y="0"/>
          <a:ext cx="0" cy="0"/>
          <a:chOff x="0" y="0"/>
          <a:chExt cx="0" cy="0"/>
        </a:xfrm>
      </p:grpSpPr>
      <p:sp>
        <p:nvSpPr>
          <p:cNvPr id="1993" name="Google Shape;1993;g28cc7b96639_0_11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4" name="Google Shape;1994;g28cc7b96639_0_11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9" name="Shape 2329"/>
        <p:cNvGrpSpPr/>
        <p:nvPr/>
      </p:nvGrpSpPr>
      <p:grpSpPr>
        <a:xfrm>
          <a:off x="0" y="0"/>
          <a:ext cx="0" cy="0"/>
          <a:chOff x="0" y="0"/>
          <a:chExt cx="0" cy="0"/>
        </a:xfrm>
      </p:grpSpPr>
      <p:sp>
        <p:nvSpPr>
          <p:cNvPr id="2330" name="Google Shape;2330;g28cc7b96639_0_11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1" name="Google Shape;2331;g28cc7b96639_0_11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3" name="Shape 8243"/>
        <p:cNvGrpSpPr/>
        <p:nvPr/>
      </p:nvGrpSpPr>
      <p:grpSpPr>
        <a:xfrm>
          <a:off x="0" y="0"/>
          <a:ext cx="0" cy="0"/>
          <a:chOff x="0" y="0"/>
          <a:chExt cx="0" cy="0"/>
        </a:xfrm>
      </p:grpSpPr>
      <p:sp>
        <p:nvSpPr>
          <p:cNvPr id="8244" name="Google Shape;8244;g28cc7b96639_0_17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5" name="Google Shape;8245;g28cc7b96639_0_17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0" name="Shape 8670"/>
        <p:cNvGrpSpPr/>
        <p:nvPr/>
      </p:nvGrpSpPr>
      <p:grpSpPr>
        <a:xfrm>
          <a:off x="0" y="0"/>
          <a:ext cx="0" cy="0"/>
          <a:chOff x="0" y="0"/>
          <a:chExt cx="0" cy="0"/>
        </a:xfrm>
      </p:grpSpPr>
      <p:sp>
        <p:nvSpPr>
          <p:cNvPr id="8671" name="Google Shape;8671;g28cc7b96639_0_17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2" name="Google Shape;8672;g28cc7b96639_0_17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3" name="Shape 8833"/>
        <p:cNvGrpSpPr/>
        <p:nvPr/>
      </p:nvGrpSpPr>
      <p:grpSpPr>
        <a:xfrm>
          <a:off x="0" y="0"/>
          <a:ext cx="0" cy="0"/>
          <a:chOff x="0" y="0"/>
          <a:chExt cx="0" cy="0"/>
        </a:xfrm>
      </p:grpSpPr>
      <p:sp>
        <p:nvSpPr>
          <p:cNvPr id="8834" name="Google Shape;8834;g28cc7b96639_0_17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5" name="Google Shape;8835;g28cc7b96639_0_17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5" name="Shape 9235"/>
        <p:cNvGrpSpPr/>
        <p:nvPr/>
      </p:nvGrpSpPr>
      <p:grpSpPr>
        <a:xfrm>
          <a:off x="0" y="0"/>
          <a:ext cx="0" cy="0"/>
          <a:chOff x="0" y="0"/>
          <a:chExt cx="0" cy="0"/>
        </a:xfrm>
      </p:grpSpPr>
      <p:sp>
        <p:nvSpPr>
          <p:cNvPr id="9236" name="Google Shape;9236;g28cc7b96639_0_18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7" name="Google Shape;9237;g28cc7b96639_0_18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6" name="Shape 9606"/>
        <p:cNvGrpSpPr/>
        <p:nvPr/>
      </p:nvGrpSpPr>
      <p:grpSpPr>
        <a:xfrm>
          <a:off x="0" y="0"/>
          <a:ext cx="0" cy="0"/>
          <a:chOff x="0" y="0"/>
          <a:chExt cx="0" cy="0"/>
        </a:xfrm>
      </p:grpSpPr>
      <p:sp>
        <p:nvSpPr>
          <p:cNvPr id="9607" name="Google Shape;9607;g28cc7b96639_0_18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8" name="Google Shape;9608;g28cc7b96639_0_18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g1e932d62275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0" name="Google Shape;1030;g1e932d62275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0" name="Shape 9920"/>
        <p:cNvGrpSpPr/>
        <p:nvPr/>
      </p:nvGrpSpPr>
      <p:grpSpPr>
        <a:xfrm>
          <a:off x="0" y="0"/>
          <a:ext cx="0" cy="0"/>
          <a:chOff x="0" y="0"/>
          <a:chExt cx="0" cy="0"/>
        </a:xfrm>
      </p:grpSpPr>
      <p:sp>
        <p:nvSpPr>
          <p:cNvPr id="9921" name="Google Shape;9921;g28cc7b96639_0_19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2" name="Google Shape;9922;g28cc7b96639_0_19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4" name="Shape 10214"/>
        <p:cNvGrpSpPr/>
        <p:nvPr/>
      </p:nvGrpSpPr>
      <p:grpSpPr>
        <a:xfrm>
          <a:off x="0" y="0"/>
          <a:ext cx="0" cy="0"/>
          <a:chOff x="0" y="0"/>
          <a:chExt cx="0" cy="0"/>
        </a:xfrm>
      </p:grpSpPr>
      <p:sp>
        <p:nvSpPr>
          <p:cNvPr id="10215" name="Google Shape;10215;g28cc7b96639_0_19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6" name="Google Shape;10216;g28cc7b96639_0_19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3" name="Shape 10573"/>
        <p:cNvGrpSpPr/>
        <p:nvPr/>
      </p:nvGrpSpPr>
      <p:grpSpPr>
        <a:xfrm>
          <a:off x="0" y="0"/>
          <a:ext cx="0" cy="0"/>
          <a:chOff x="0" y="0"/>
          <a:chExt cx="0" cy="0"/>
        </a:xfrm>
      </p:grpSpPr>
      <p:sp>
        <p:nvSpPr>
          <p:cNvPr id="10574" name="Google Shape;10574;g28cc7b96639_0_19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5" name="Google Shape;10575;g28cc7b96639_0_19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0" name="Shape 10990"/>
        <p:cNvGrpSpPr/>
        <p:nvPr/>
      </p:nvGrpSpPr>
      <p:grpSpPr>
        <a:xfrm>
          <a:off x="0" y="0"/>
          <a:ext cx="0" cy="0"/>
          <a:chOff x="0" y="0"/>
          <a:chExt cx="0" cy="0"/>
        </a:xfrm>
      </p:grpSpPr>
      <p:sp>
        <p:nvSpPr>
          <p:cNvPr id="10991" name="Google Shape;10991;g28cc7b96639_0_200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2" name="Google Shape;10992;g28cc7b96639_0_200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30" name="Shape 11330"/>
        <p:cNvGrpSpPr/>
        <p:nvPr/>
      </p:nvGrpSpPr>
      <p:grpSpPr>
        <a:xfrm>
          <a:off x="0" y="0"/>
          <a:ext cx="0" cy="0"/>
          <a:chOff x="0" y="0"/>
          <a:chExt cx="0" cy="0"/>
        </a:xfrm>
      </p:grpSpPr>
      <p:sp>
        <p:nvSpPr>
          <p:cNvPr id="11331" name="Google Shape;11331;g28cc7b96639_0_20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2" name="Google Shape;11332;g28cc7b96639_0_20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8" name="Shape 11518"/>
        <p:cNvGrpSpPr/>
        <p:nvPr/>
      </p:nvGrpSpPr>
      <p:grpSpPr>
        <a:xfrm>
          <a:off x="0" y="0"/>
          <a:ext cx="0" cy="0"/>
          <a:chOff x="0" y="0"/>
          <a:chExt cx="0" cy="0"/>
        </a:xfrm>
      </p:grpSpPr>
      <p:sp>
        <p:nvSpPr>
          <p:cNvPr id="11519" name="Google Shape;11519;g28cc7b96639_0_20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20" name="Google Shape;11520;g28cc7b96639_0_20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4" name="Shape 11764"/>
        <p:cNvGrpSpPr/>
        <p:nvPr/>
      </p:nvGrpSpPr>
      <p:grpSpPr>
        <a:xfrm>
          <a:off x="0" y="0"/>
          <a:ext cx="0" cy="0"/>
          <a:chOff x="0" y="0"/>
          <a:chExt cx="0" cy="0"/>
        </a:xfrm>
      </p:grpSpPr>
      <p:sp>
        <p:nvSpPr>
          <p:cNvPr id="11765" name="Google Shape;11765;g28cc7b96639_0_22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6" name="Google Shape;11766;g28cc7b96639_0_22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1e91eb690e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1e91eb690e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2d35de8daa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2d35de8daa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2d35de8daa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2d35de8daa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 name="Shape 1093"/>
        <p:cNvGrpSpPr/>
        <p:nvPr/>
      </p:nvGrpSpPr>
      <p:grpSpPr>
        <a:xfrm>
          <a:off x="0" y="0"/>
          <a:ext cx="0" cy="0"/>
          <a:chOff x="0" y="0"/>
          <a:chExt cx="0" cy="0"/>
        </a:xfrm>
      </p:grpSpPr>
      <p:sp>
        <p:nvSpPr>
          <p:cNvPr id="1094" name="Google Shape;1094;g2d35de8daab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5" name="Google Shape;1095;g2d35de8daab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7924" y="0"/>
            <a:ext cx="9128151" cy="5143499"/>
          </a:xfrm>
          <a:prstGeom prst="rect">
            <a:avLst/>
          </a:prstGeom>
          <a:noFill/>
          <a:ln>
            <a:noFill/>
          </a:ln>
        </p:spPr>
      </p:pic>
      <p:sp>
        <p:nvSpPr>
          <p:cNvPr id="10" name="Google Shape;10;p2"/>
          <p:cNvSpPr/>
          <p:nvPr/>
        </p:nvSpPr>
        <p:spPr>
          <a:xfrm flipH="1" rot="10800000">
            <a:off x="-78450" y="-78300"/>
            <a:ext cx="3429000" cy="8514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 name="Google Shape;11;p2"/>
          <p:cNvSpPr txBox="1"/>
          <p:nvPr>
            <p:ph type="ctrTitle"/>
          </p:nvPr>
        </p:nvSpPr>
        <p:spPr>
          <a:xfrm>
            <a:off x="2308350" y="1494300"/>
            <a:ext cx="45273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2308350" y="3204600"/>
            <a:ext cx="4527300" cy="444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22" name="Shape 222"/>
        <p:cNvGrpSpPr/>
        <p:nvPr/>
      </p:nvGrpSpPr>
      <p:grpSpPr>
        <a:xfrm>
          <a:off x="0" y="0"/>
          <a:ext cx="0" cy="0"/>
          <a:chOff x="0" y="0"/>
          <a:chExt cx="0" cy="0"/>
        </a:xfrm>
      </p:grpSpPr>
      <p:pic>
        <p:nvPicPr>
          <p:cNvPr id="223" name="Google Shape;223;p11"/>
          <p:cNvPicPr preferRelativeResize="0"/>
          <p:nvPr/>
        </p:nvPicPr>
        <p:blipFill>
          <a:blip r:embed="rId2">
            <a:alphaModFix/>
          </a:blip>
          <a:stretch>
            <a:fillRect/>
          </a:stretch>
        </p:blipFill>
        <p:spPr>
          <a:xfrm>
            <a:off x="7924" y="0"/>
            <a:ext cx="9128151" cy="5143499"/>
          </a:xfrm>
          <a:prstGeom prst="rect">
            <a:avLst/>
          </a:prstGeom>
          <a:noFill/>
          <a:ln>
            <a:noFill/>
          </a:ln>
        </p:spPr>
      </p:pic>
      <p:grpSp>
        <p:nvGrpSpPr>
          <p:cNvPr id="224" name="Google Shape;224;p11"/>
          <p:cNvGrpSpPr/>
          <p:nvPr/>
        </p:nvGrpSpPr>
        <p:grpSpPr>
          <a:xfrm>
            <a:off x="-1404987" y="-1786325"/>
            <a:ext cx="7272100" cy="7030025"/>
            <a:chOff x="-1404987" y="-1786325"/>
            <a:chExt cx="7272100" cy="7030025"/>
          </a:xfrm>
        </p:grpSpPr>
        <p:sp>
          <p:nvSpPr>
            <p:cNvPr id="225" name="Google Shape;225;p11"/>
            <p:cNvSpPr/>
            <p:nvPr/>
          </p:nvSpPr>
          <p:spPr>
            <a:xfrm>
              <a:off x="-76200" y="463260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226" name="Google Shape;226;p11"/>
            <p:cNvGrpSpPr/>
            <p:nvPr/>
          </p:nvGrpSpPr>
          <p:grpSpPr>
            <a:xfrm>
              <a:off x="-1404987" y="2387838"/>
              <a:ext cx="1885275" cy="1884250"/>
              <a:chOff x="2609275" y="3149350"/>
              <a:chExt cx="1885275" cy="1884250"/>
            </a:xfrm>
          </p:grpSpPr>
          <p:sp>
            <p:nvSpPr>
              <p:cNvPr id="227" name="Google Shape;227;p11"/>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1"/>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1"/>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1"/>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1"/>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1"/>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1"/>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1"/>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 name="Google Shape;246;p11"/>
            <p:cNvSpPr/>
            <p:nvPr/>
          </p:nvSpPr>
          <p:spPr>
            <a:xfrm rot="-5400000">
              <a:off x="3541288" y="-1786325"/>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11"/>
          <p:cNvSpPr txBox="1"/>
          <p:nvPr>
            <p:ph hasCustomPrompt="1" type="title"/>
          </p:nvPr>
        </p:nvSpPr>
        <p:spPr>
          <a:xfrm>
            <a:off x="1490561" y="1752975"/>
            <a:ext cx="6162900" cy="11979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48" name="Google Shape;248;p11"/>
          <p:cNvSpPr txBox="1"/>
          <p:nvPr>
            <p:ph idx="1" type="subTitle"/>
          </p:nvPr>
        </p:nvSpPr>
        <p:spPr>
          <a:xfrm>
            <a:off x="1490525" y="2951025"/>
            <a:ext cx="6162900" cy="4395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None/>
              <a:defRPr sz="15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p:txBody>
      </p:sp>
      <p:grpSp>
        <p:nvGrpSpPr>
          <p:cNvPr id="249" name="Google Shape;249;p11"/>
          <p:cNvGrpSpPr/>
          <p:nvPr/>
        </p:nvGrpSpPr>
        <p:grpSpPr>
          <a:xfrm>
            <a:off x="0" y="0"/>
            <a:ext cx="2263500" cy="1871400"/>
            <a:chOff x="0" y="0"/>
            <a:chExt cx="2263500" cy="1871400"/>
          </a:xfrm>
        </p:grpSpPr>
        <p:sp>
          <p:nvSpPr>
            <p:cNvPr id="250" name="Google Shape;250;p11"/>
            <p:cNvSpPr/>
            <p:nvPr/>
          </p:nvSpPr>
          <p:spPr>
            <a:xfrm>
              <a:off x="0" y="0"/>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251" name="Google Shape;251;p11"/>
            <p:cNvSpPr/>
            <p:nvPr/>
          </p:nvSpPr>
          <p:spPr>
            <a:xfrm flipH="1" rot="10800000">
              <a:off x="0"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52" name="Shape 2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53" name="Shape 253"/>
        <p:cNvGrpSpPr/>
        <p:nvPr/>
      </p:nvGrpSpPr>
      <p:grpSpPr>
        <a:xfrm>
          <a:off x="0" y="0"/>
          <a:ext cx="0" cy="0"/>
          <a:chOff x="0" y="0"/>
          <a:chExt cx="0" cy="0"/>
        </a:xfrm>
      </p:grpSpPr>
      <p:pic>
        <p:nvPicPr>
          <p:cNvPr id="254" name="Google Shape;254;p13"/>
          <p:cNvPicPr preferRelativeResize="0"/>
          <p:nvPr/>
        </p:nvPicPr>
        <p:blipFill>
          <a:blip r:embed="rId2">
            <a:alphaModFix/>
          </a:blip>
          <a:stretch>
            <a:fillRect/>
          </a:stretch>
        </p:blipFill>
        <p:spPr>
          <a:xfrm rot="10800000">
            <a:off x="7924" y="0"/>
            <a:ext cx="9128151" cy="5143499"/>
          </a:xfrm>
          <a:prstGeom prst="rect">
            <a:avLst/>
          </a:prstGeom>
          <a:noFill/>
          <a:ln>
            <a:noFill/>
          </a:ln>
        </p:spPr>
      </p:pic>
      <p:grpSp>
        <p:nvGrpSpPr>
          <p:cNvPr id="255" name="Google Shape;255;p13"/>
          <p:cNvGrpSpPr/>
          <p:nvPr/>
        </p:nvGrpSpPr>
        <p:grpSpPr>
          <a:xfrm>
            <a:off x="-300" y="-12"/>
            <a:ext cx="9363175" cy="5143488"/>
            <a:chOff x="-300" y="-12"/>
            <a:chExt cx="9363175" cy="5143488"/>
          </a:xfrm>
        </p:grpSpPr>
        <p:sp>
          <p:nvSpPr>
            <p:cNvPr id="256" name="Google Shape;256;p13"/>
            <p:cNvSpPr/>
            <p:nvPr/>
          </p:nvSpPr>
          <p:spPr>
            <a:xfrm>
              <a:off x="8421575" y="3272075"/>
              <a:ext cx="7173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257" name="Google Shape;257;p13"/>
            <p:cNvSpPr/>
            <p:nvPr/>
          </p:nvSpPr>
          <p:spPr>
            <a:xfrm rot="5400000">
              <a:off x="-568800" y="568500"/>
              <a:ext cx="1759500" cy="6225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258" name="Google Shape;258;p13"/>
            <p:cNvSpPr/>
            <p:nvPr/>
          </p:nvSpPr>
          <p:spPr>
            <a:xfrm flipH="1" rot="10800000">
              <a:off x="0" y="-12"/>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259" name="Google Shape;259;p13"/>
            <p:cNvSpPr/>
            <p:nvPr/>
          </p:nvSpPr>
          <p:spPr>
            <a:xfrm>
              <a:off x="7480375" y="46543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260" name="Google Shape;260;p13"/>
          <p:cNvGrpSpPr/>
          <p:nvPr/>
        </p:nvGrpSpPr>
        <p:grpSpPr>
          <a:xfrm>
            <a:off x="-804387" y="-78325"/>
            <a:ext cx="11111225" cy="6776750"/>
            <a:chOff x="-804387" y="-78325"/>
            <a:chExt cx="11111225" cy="6776750"/>
          </a:xfrm>
        </p:grpSpPr>
        <p:sp>
          <p:nvSpPr>
            <p:cNvPr id="261" name="Google Shape;261;p13"/>
            <p:cNvSpPr/>
            <p:nvPr/>
          </p:nvSpPr>
          <p:spPr>
            <a:xfrm rot="10800000">
              <a:off x="5782225" y="-78325"/>
              <a:ext cx="3429000" cy="5826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262" name="Google Shape;262;p13"/>
            <p:cNvGrpSpPr/>
            <p:nvPr/>
          </p:nvGrpSpPr>
          <p:grpSpPr>
            <a:xfrm>
              <a:off x="-387025" y="1052225"/>
              <a:ext cx="910269" cy="2095500"/>
              <a:chOff x="7631225" y="2241175"/>
              <a:chExt cx="910269" cy="2095500"/>
            </a:xfrm>
          </p:grpSpPr>
          <p:cxnSp>
            <p:nvCxnSpPr>
              <p:cNvPr id="263" name="Google Shape;263;p13"/>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64" name="Google Shape;264;p13"/>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65" name="Google Shape;265;p13"/>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66" name="Google Shape;266;p13"/>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67" name="Google Shape;267;p13"/>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68" name="Google Shape;268;p13"/>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69" name="Google Shape;269;p13"/>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70" name="Google Shape;270;p13"/>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71" name="Google Shape;271;p13"/>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72" name="Google Shape;272;p13"/>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73" name="Google Shape;273;p13"/>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74" name="Google Shape;274;p13"/>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275" name="Google Shape;275;p13"/>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grpSp>
        <p:grpSp>
          <p:nvGrpSpPr>
            <p:cNvPr id="276" name="Google Shape;276;p13"/>
            <p:cNvGrpSpPr/>
            <p:nvPr/>
          </p:nvGrpSpPr>
          <p:grpSpPr>
            <a:xfrm>
              <a:off x="8421563" y="946050"/>
              <a:ext cx="1885275" cy="1884250"/>
              <a:chOff x="2609275" y="3149350"/>
              <a:chExt cx="1885275" cy="1884250"/>
            </a:xfrm>
          </p:grpSpPr>
          <p:sp>
            <p:nvSpPr>
              <p:cNvPr id="277" name="Google Shape;277;p13"/>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3"/>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3"/>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3"/>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3"/>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3"/>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3"/>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3"/>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3"/>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3"/>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3"/>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3"/>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3"/>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3"/>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3"/>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3"/>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3"/>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3"/>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 name="Google Shape;296;p13"/>
            <p:cNvSpPr/>
            <p:nvPr/>
          </p:nvSpPr>
          <p:spPr>
            <a:xfrm rot="5400000">
              <a:off x="-804387" y="4372600"/>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1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98" name="Google Shape;298;p13"/>
          <p:cNvSpPr txBox="1"/>
          <p:nvPr>
            <p:ph hasCustomPrompt="1" idx="2" type="title"/>
          </p:nvPr>
        </p:nvSpPr>
        <p:spPr>
          <a:xfrm>
            <a:off x="1522280" y="1393950"/>
            <a:ext cx="773700" cy="777300"/>
          </a:xfrm>
          <a:prstGeom prst="rect">
            <a:avLst/>
          </a:prstGeom>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99" name="Google Shape;299;p13"/>
          <p:cNvSpPr txBox="1"/>
          <p:nvPr>
            <p:ph hasCustomPrompt="1" idx="3" type="title"/>
          </p:nvPr>
        </p:nvSpPr>
        <p:spPr>
          <a:xfrm>
            <a:off x="5238030" y="1393950"/>
            <a:ext cx="773700" cy="777300"/>
          </a:xfrm>
          <a:prstGeom prst="rect">
            <a:avLst/>
          </a:prstGeom>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00" name="Google Shape;300;p13"/>
          <p:cNvSpPr txBox="1"/>
          <p:nvPr>
            <p:ph hasCustomPrompt="1" idx="4" type="title"/>
          </p:nvPr>
        </p:nvSpPr>
        <p:spPr>
          <a:xfrm>
            <a:off x="1522305" y="2494625"/>
            <a:ext cx="773700" cy="777300"/>
          </a:xfrm>
          <a:prstGeom prst="rect">
            <a:avLst/>
          </a:prstGeom>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01" name="Google Shape;301;p13"/>
          <p:cNvSpPr txBox="1"/>
          <p:nvPr>
            <p:ph hasCustomPrompt="1" idx="5" type="title"/>
          </p:nvPr>
        </p:nvSpPr>
        <p:spPr>
          <a:xfrm>
            <a:off x="1522305" y="3595300"/>
            <a:ext cx="773700" cy="777300"/>
          </a:xfrm>
          <a:prstGeom prst="rect">
            <a:avLst/>
          </a:prstGeom>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02" name="Google Shape;302;p13"/>
          <p:cNvSpPr txBox="1"/>
          <p:nvPr>
            <p:ph idx="1" type="subTitle"/>
          </p:nvPr>
        </p:nvSpPr>
        <p:spPr>
          <a:xfrm>
            <a:off x="2448393" y="1518150"/>
            <a:ext cx="14577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303" name="Google Shape;303;p13"/>
          <p:cNvSpPr txBox="1"/>
          <p:nvPr>
            <p:ph idx="6" type="subTitle"/>
          </p:nvPr>
        </p:nvSpPr>
        <p:spPr>
          <a:xfrm>
            <a:off x="6164020" y="1518150"/>
            <a:ext cx="14577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304" name="Google Shape;304;p13"/>
          <p:cNvSpPr txBox="1"/>
          <p:nvPr>
            <p:ph idx="7" type="subTitle"/>
          </p:nvPr>
        </p:nvSpPr>
        <p:spPr>
          <a:xfrm>
            <a:off x="2448393" y="2618825"/>
            <a:ext cx="14577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305" name="Google Shape;305;p13"/>
          <p:cNvSpPr txBox="1"/>
          <p:nvPr>
            <p:ph idx="8" type="subTitle"/>
          </p:nvPr>
        </p:nvSpPr>
        <p:spPr>
          <a:xfrm>
            <a:off x="2448270" y="3719500"/>
            <a:ext cx="14577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306" name="Google Shape;306;p13"/>
          <p:cNvSpPr txBox="1"/>
          <p:nvPr>
            <p:ph hasCustomPrompt="1" idx="9" type="title"/>
          </p:nvPr>
        </p:nvSpPr>
        <p:spPr>
          <a:xfrm>
            <a:off x="5237956" y="2494625"/>
            <a:ext cx="773700" cy="777300"/>
          </a:xfrm>
          <a:prstGeom prst="rect">
            <a:avLst/>
          </a:prstGeom>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07" name="Google Shape;307;p13"/>
          <p:cNvSpPr txBox="1"/>
          <p:nvPr>
            <p:ph hasCustomPrompt="1" idx="13" type="title"/>
          </p:nvPr>
        </p:nvSpPr>
        <p:spPr>
          <a:xfrm>
            <a:off x="5237957" y="3595300"/>
            <a:ext cx="773700" cy="777300"/>
          </a:xfrm>
          <a:prstGeom prst="rect">
            <a:avLst/>
          </a:prstGeom>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08" name="Google Shape;308;p13"/>
          <p:cNvSpPr txBox="1"/>
          <p:nvPr>
            <p:ph idx="14" type="subTitle"/>
          </p:nvPr>
        </p:nvSpPr>
        <p:spPr>
          <a:xfrm>
            <a:off x="6163931" y="2618825"/>
            <a:ext cx="14577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309" name="Google Shape;309;p13"/>
          <p:cNvSpPr txBox="1"/>
          <p:nvPr>
            <p:ph idx="15" type="subTitle"/>
          </p:nvPr>
        </p:nvSpPr>
        <p:spPr>
          <a:xfrm>
            <a:off x="6163930" y="3719500"/>
            <a:ext cx="1457700" cy="528900"/>
          </a:xfrm>
          <a:prstGeom prst="rect">
            <a:avLst/>
          </a:prstGeom>
        </p:spPr>
        <p:txBody>
          <a:bodyPr anchorCtr="0" anchor="ctr"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310" name="Shape 310"/>
        <p:cNvGrpSpPr/>
        <p:nvPr/>
      </p:nvGrpSpPr>
      <p:grpSpPr>
        <a:xfrm>
          <a:off x="0" y="0"/>
          <a:ext cx="0" cy="0"/>
          <a:chOff x="0" y="0"/>
          <a:chExt cx="0" cy="0"/>
        </a:xfrm>
      </p:grpSpPr>
      <p:grpSp>
        <p:nvGrpSpPr>
          <p:cNvPr id="311" name="Google Shape;311;p14"/>
          <p:cNvGrpSpPr/>
          <p:nvPr/>
        </p:nvGrpSpPr>
        <p:grpSpPr>
          <a:xfrm>
            <a:off x="-1294537" y="-911075"/>
            <a:ext cx="10209225" cy="4536563"/>
            <a:chOff x="-1294537" y="-911075"/>
            <a:chExt cx="10209225" cy="4536563"/>
          </a:xfrm>
        </p:grpSpPr>
        <p:sp>
          <p:nvSpPr>
            <p:cNvPr id="312" name="Google Shape;312;p14"/>
            <p:cNvSpPr/>
            <p:nvPr/>
          </p:nvSpPr>
          <p:spPr>
            <a:xfrm flipH="1" rot="10800000">
              <a:off x="-125475" y="-7160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313" name="Google Shape;313;p14"/>
            <p:cNvGrpSpPr/>
            <p:nvPr/>
          </p:nvGrpSpPr>
          <p:grpSpPr>
            <a:xfrm>
              <a:off x="7928563" y="-911075"/>
              <a:ext cx="986125" cy="2095500"/>
              <a:chOff x="7631225" y="2241175"/>
              <a:chExt cx="986125" cy="2095500"/>
            </a:xfrm>
          </p:grpSpPr>
          <p:cxnSp>
            <p:nvCxnSpPr>
              <p:cNvPr id="314" name="Google Shape;314;p14"/>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15" name="Google Shape;315;p14"/>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16" name="Google Shape;316;p14"/>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17" name="Google Shape;317;p14"/>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18" name="Google Shape;318;p14"/>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19" name="Google Shape;319;p14"/>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20" name="Google Shape;320;p14"/>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21" name="Google Shape;321;p14"/>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22" name="Google Shape;322;p14"/>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23" name="Google Shape;323;p14"/>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24" name="Google Shape;324;p14"/>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25" name="Google Shape;325;p14"/>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26" name="Google Shape;326;p14"/>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27" name="Google Shape;327;p14"/>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nvGrpSpPr>
            <p:cNvPr id="328" name="Google Shape;328;p14"/>
            <p:cNvGrpSpPr/>
            <p:nvPr/>
          </p:nvGrpSpPr>
          <p:grpSpPr>
            <a:xfrm>
              <a:off x="-1294537" y="1741238"/>
              <a:ext cx="1885275" cy="1884250"/>
              <a:chOff x="2609275" y="3149350"/>
              <a:chExt cx="1885275" cy="1884250"/>
            </a:xfrm>
          </p:grpSpPr>
          <p:sp>
            <p:nvSpPr>
              <p:cNvPr id="329" name="Google Shape;329;p14"/>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4"/>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4"/>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4"/>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4"/>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4"/>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4"/>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4"/>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4"/>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4"/>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4"/>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4"/>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4"/>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4"/>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4"/>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4"/>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4"/>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4"/>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4"/>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48" name="Google Shape;348;p14"/>
          <p:cNvPicPr preferRelativeResize="0"/>
          <p:nvPr/>
        </p:nvPicPr>
        <p:blipFill>
          <a:blip r:embed="rId2">
            <a:alphaModFix/>
          </a:blip>
          <a:stretch>
            <a:fillRect/>
          </a:stretch>
        </p:blipFill>
        <p:spPr>
          <a:xfrm flipH="1">
            <a:off x="7924" y="0"/>
            <a:ext cx="9128151" cy="5143499"/>
          </a:xfrm>
          <a:prstGeom prst="rect">
            <a:avLst/>
          </a:prstGeom>
          <a:noFill/>
          <a:ln>
            <a:noFill/>
          </a:ln>
        </p:spPr>
      </p:pic>
      <p:sp>
        <p:nvSpPr>
          <p:cNvPr id="349" name="Google Shape;349;p14"/>
          <p:cNvSpPr/>
          <p:nvPr/>
        </p:nvSpPr>
        <p:spPr>
          <a:xfrm>
            <a:off x="7925" y="482725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350" name="Google Shape;350;p14"/>
          <p:cNvSpPr txBox="1"/>
          <p:nvPr>
            <p:ph type="title"/>
          </p:nvPr>
        </p:nvSpPr>
        <p:spPr>
          <a:xfrm>
            <a:off x="1228600" y="2956328"/>
            <a:ext cx="6686700" cy="5727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2200"/>
              <a:buNone/>
              <a:defRPr>
                <a:solidFill>
                  <a:schemeClr val="dk1"/>
                </a:solidFill>
              </a:defRPr>
            </a:lvl1pPr>
            <a:lvl2pPr lvl="1" rtl="0" algn="ctr">
              <a:spcBef>
                <a:spcPts val="0"/>
              </a:spcBef>
              <a:spcAft>
                <a:spcPts val="0"/>
              </a:spcAft>
              <a:buClr>
                <a:schemeClr val="dk1"/>
              </a:buClr>
              <a:buSzPts val="2200"/>
              <a:buNone/>
              <a:defRPr sz="2200">
                <a:solidFill>
                  <a:schemeClr val="dk1"/>
                </a:solidFill>
              </a:defRPr>
            </a:lvl2pPr>
            <a:lvl3pPr lvl="2" rtl="0" algn="ctr">
              <a:spcBef>
                <a:spcPts val="0"/>
              </a:spcBef>
              <a:spcAft>
                <a:spcPts val="0"/>
              </a:spcAft>
              <a:buClr>
                <a:schemeClr val="dk1"/>
              </a:buClr>
              <a:buSzPts val="2200"/>
              <a:buNone/>
              <a:defRPr sz="2200">
                <a:solidFill>
                  <a:schemeClr val="dk1"/>
                </a:solidFill>
              </a:defRPr>
            </a:lvl3pPr>
            <a:lvl4pPr lvl="3" rtl="0" algn="ctr">
              <a:spcBef>
                <a:spcPts val="0"/>
              </a:spcBef>
              <a:spcAft>
                <a:spcPts val="0"/>
              </a:spcAft>
              <a:buClr>
                <a:schemeClr val="dk1"/>
              </a:buClr>
              <a:buSzPts val="2200"/>
              <a:buNone/>
              <a:defRPr sz="2200">
                <a:solidFill>
                  <a:schemeClr val="dk1"/>
                </a:solidFill>
              </a:defRPr>
            </a:lvl4pPr>
            <a:lvl5pPr lvl="4" rtl="0" algn="ctr">
              <a:spcBef>
                <a:spcPts val="0"/>
              </a:spcBef>
              <a:spcAft>
                <a:spcPts val="0"/>
              </a:spcAft>
              <a:buClr>
                <a:schemeClr val="dk1"/>
              </a:buClr>
              <a:buSzPts val="2200"/>
              <a:buNone/>
              <a:defRPr sz="2200">
                <a:solidFill>
                  <a:schemeClr val="dk1"/>
                </a:solidFill>
              </a:defRPr>
            </a:lvl5pPr>
            <a:lvl6pPr lvl="5" rtl="0" algn="ctr">
              <a:spcBef>
                <a:spcPts val="0"/>
              </a:spcBef>
              <a:spcAft>
                <a:spcPts val="0"/>
              </a:spcAft>
              <a:buClr>
                <a:schemeClr val="dk1"/>
              </a:buClr>
              <a:buSzPts val="2200"/>
              <a:buNone/>
              <a:defRPr sz="2200">
                <a:solidFill>
                  <a:schemeClr val="dk1"/>
                </a:solidFill>
              </a:defRPr>
            </a:lvl6pPr>
            <a:lvl7pPr lvl="6" rtl="0" algn="ctr">
              <a:spcBef>
                <a:spcPts val="0"/>
              </a:spcBef>
              <a:spcAft>
                <a:spcPts val="0"/>
              </a:spcAft>
              <a:buClr>
                <a:schemeClr val="dk1"/>
              </a:buClr>
              <a:buSzPts val="2200"/>
              <a:buNone/>
              <a:defRPr sz="2200">
                <a:solidFill>
                  <a:schemeClr val="dk1"/>
                </a:solidFill>
              </a:defRPr>
            </a:lvl7pPr>
            <a:lvl8pPr lvl="7" rtl="0" algn="ctr">
              <a:spcBef>
                <a:spcPts val="0"/>
              </a:spcBef>
              <a:spcAft>
                <a:spcPts val="0"/>
              </a:spcAft>
              <a:buClr>
                <a:schemeClr val="dk1"/>
              </a:buClr>
              <a:buSzPts val="2200"/>
              <a:buNone/>
              <a:defRPr sz="2200">
                <a:solidFill>
                  <a:schemeClr val="dk1"/>
                </a:solidFill>
              </a:defRPr>
            </a:lvl8pPr>
            <a:lvl9pPr lvl="8" rtl="0" algn="ctr">
              <a:spcBef>
                <a:spcPts val="0"/>
              </a:spcBef>
              <a:spcAft>
                <a:spcPts val="0"/>
              </a:spcAft>
              <a:buClr>
                <a:schemeClr val="dk1"/>
              </a:buClr>
              <a:buSzPts val="2200"/>
              <a:buNone/>
              <a:defRPr sz="2200">
                <a:solidFill>
                  <a:schemeClr val="dk1"/>
                </a:solidFill>
              </a:defRPr>
            </a:lvl9pPr>
          </a:lstStyle>
          <a:p/>
        </p:txBody>
      </p:sp>
      <p:sp>
        <p:nvSpPr>
          <p:cNvPr id="351" name="Google Shape;351;p14"/>
          <p:cNvSpPr txBox="1"/>
          <p:nvPr>
            <p:ph idx="1" type="subTitle"/>
          </p:nvPr>
        </p:nvSpPr>
        <p:spPr>
          <a:xfrm>
            <a:off x="1228600" y="1538275"/>
            <a:ext cx="6686700" cy="1487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sz="3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352" name="Shape 352"/>
        <p:cNvGrpSpPr/>
        <p:nvPr/>
      </p:nvGrpSpPr>
      <p:grpSpPr>
        <a:xfrm>
          <a:off x="0" y="0"/>
          <a:ext cx="0" cy="0"/>
          <a:chOff x="0" y="0"/>
          <a:chExt cx="0" cy="0"/>
        </a:xfrm>
      </p:grpSpPr>
      <p:pic>
        <p:nvPicPr>
          <p:cNvPr id="353" name="Google Shape;353;p15"/>
          <p:cNvPicPr preferRelativeResize="0"/>
          <p:nvPr/>
        </p:nvPicPr>
        <p:blipFill>
          <a:blip r:embed="rId2">
            <a:alphaModFix/>
          </a:blip>
          <a:stretch>
            <a:fillRect/>
          </a:stretch>
        </p:blipFill>
        <p:spPr>
          <a:xfrm rot="10800000">
            <a:off x="7924" y="0"/>
            <a:ext cx="9128151" cy="5143499"/>
          </a:xfrm>
          <a:prstGeom prst="rect">
            <a:avLst/>
          </a:prstGeom>
          <a:noFill/>
          <a:ln>
            <a:noFill/>
          </a:ln>
        </p:spPr>
      </p:pic>
      <p:grpSp>
        <p:nvGrpSpPr>
          <p:cNvPr id="354" name="Google Shape;354;p15"/>
          <p:cNvGrpSpPr/>
          <p:nvPr/>
        </p:nvGrpSpPr>
        <p:grpSpPr>
          <a:xfrm>
            <a:off x="6912000" y="0"/>
            <a:ext cx="2450875" cy="5156372"/>
            <a:chOff x="6912000" y="0"/>
            <a:chExt cx="2450875" cy="5156372"/>
          </a:xfrm>
        </p:grpSpPr>
        <p:sp>
          <p:nvSpPr>
            <p:cNvPr id="355" name="Google Shape;355;p15"/>
            <p:cNvSpPr/>
            <p:nvPr/>
          </p:nvSpPr>
          <p:spPr>
            <a:xfrm rot="10800000">
              <a:off x="8516400" y="3699572"/>
              <a:ext cx="627600" cy="14568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356" name="Google Shape;356;p15"/>
            <p:cNvSpPr/>
            <p:nvPr/>
          </p:nvSpPr>
          <p:spPr>
            <a:xfrm>
              <a:off x="7480375" y="468420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357" name="Google Shape;357;p15"/>
            <p:cNvSpPr/>
            <p:nvPr/>
          </p:nvSpPr>
          <p:spPr>
            <a:xfrm rot="10800000">
              <a:off x="6912000" y="0"/>
              <a:ext cx="2232000" cy="4617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358" name="Google Shape;358;p15"/>
          <p:cNvGrpSpPr/>
          <p:nvPr/>
        </p:nvGrpSpPr>
        <p:grpSpPr>
          <a:xfrm>
            <a:off x="-2178113" y="927159"/>
            <a:ext cx="5103863" cy="4329741"/>
            <a:chOff x="-2178113" y="927159"/>
            <a:chExt cx="5103863" cy="4329741"/>
          </a:xfrm>
        </p:grpSpPr>
        <p:sp>
          <p:nvSpPr>
            <p:cNvPr id="359" name="Google Shape;359;p15"/>
            <p:cNvSpPr/>
            <p:nvPr/>
          </p:nvSpPr>
          <p:spPr>
            <a:xfrm rot="8100000">
              <a:off x="-1696423" y="1408849"/>
              <a:ext cx="2325803" cy="2325803"/>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
            <p:cNvSpPr/>
            <p:nvPr/>
          </p:nvSpPr>
          <p:spPr>
            <a:xfrm>
              <a:off x="-78450" y="4684200"/>
              <a:ext cx="3004200" cy="5727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361" name="Google Shape;361;p1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
    <p:spTree>
      <p:nvGrpSpPr>
        <p:cNvPr id="362" name="Shape 362"/>
        <p:cNvGrpSpPr/>
        <p:nvPr/>
      </p:nvGrpSpPr>
      <p:grpSpPr>
        <a:xfrm>
          <a:off x="0" y="0"/>
          <a:ext cx="0" cy="0"/>
          <a:chOff x="0" y="0"/>
          <a:chExt cx="0" cy="0"/>
        </a:xfrm>
      </p:grpSpPr>
      <p:pic>
        <p:nvPicPr>
          <p:cNvPr id="363" name="Google Shape;363;p16"/>
          <p:cNvPicPr preferRelativeResize="0"/>
          <p:nvPr/>
        </p:nvPicPr>
        <p:blipFill>
          <a:blip r:embed="rId2">
            <a:alphaModFix/>
          </a:blip>
          <a:stretch>
            <a:fillRect/>
          </a:stretch>
        </p:blipFill>
        <p:spPr>
          <a:xfrm flipH="1" rot="10800000">
            <a:off x="7924" y="0"/>
            <a:ext cx="9128151" cy="5143499"/>
          </a:xfrm>
          <a:prstGeom prst="rect">
            <a:avLst/>
          </a:prstGeom>
          <a:noFill/>
          <a:ln>
            <a:noFill/>
          </a:ln>
        </p:spPr>
      </p:pic>
      <p:grpSp>
        <p:nvGrpSpPr>
          <p:cNvPr id="364" name="Google Shape;364;p16"/>
          <p:cNvGrpSpPr/>
          <p:nvPr/>
        </p:nvGrpSpPr>
        <p:grpSpPr>
          <a:xfrm>
            <a:off x="-413550" y="1958000"/>
            <a:ext cx="10720388" cy="2311663"/>
            <a:chOff x="-413550" y="1958000"/>
            <a:chExt cx="10720388" cy="2311663"/>
          </a:xfrm>
        </p:grpSpPr>
        <p:grpSp>
          <p:nvGrpSpPr>
            <p:cNvPr id="365" name="Google Shape;365;p16"/>
            <p:cNvGrpSpPr/>
            <p:nvPr/>
          </p:nvGrpSpPr>
          <p:grpSpPr>
            <a:xfrm>
              <a:off x="8421563" y="2385413"/>
              <a:ext cx="1885275" cy="1884250"/>
              <a:chOff x="2609275" y="3149350"/>
              <a:chExt cx="1885275" cy="1884250"/>
            </a:xfrm>
          </p:grpSpPr>
          <p:sp>
            <p:nvSpPr>
              <p:cNvPr id="366" name="Google Shape;366;p16"/>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6"/>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6"/>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6"/>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6"/>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6"/>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6"/>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6"/>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6"/>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6"/>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6"/>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6"/>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6"/>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6"/>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6"/>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6"/>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6"/>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6"/>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 name="Google Shape;385;p16"/>
            <p:cNvGrpSpPr/>
            <p:nvPr/>
          </p:nvGrpSpPr>
          <p:grpSpPr>
            <a:xfrm>
              <a:off x="-413550" y="1958000"/>
              <a:ext cx="986125" cy="2095500"/>
              <a:chOff x="7631225" y="2241175"/>
              <a:chExt cx="986125" cy="2095500"/>
            </a:xfrm>
          </p:grpSpPr>
          <p:cxnSp>
            <p:nvCxnSpPr>
              <p:cNvPr id="386" name="Google Shape;386;p16"/>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87" name="Google Shape;387;p16"/>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88" name="Google Shape;388;p16"/>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89" name="Google Shape;389;p16"/>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0" name="Google Shape;390;p16"/>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1" name="Google Shape;391;p16"/>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2" name="Google Shape;392;p16"/>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3" name="Google Shape;393;p16"/>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4" name="Google Shape;394;p16"/>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5" name="Google Shape;395;p16"/>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6" name="Google Shape;396;p16"/>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7" name="Google Shape;397;p16"/>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8" name="Google Shape;398;p16"/>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399" name="Google Shape;399;p16"/>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grpSp>
        <p:nvGrpSpPr>
          <p:cNvPr id="400" name="Google Shape;400;p16"/>
          <p:cNvGrpSpPr/>
          <p:nvPr/>
        </p:nvGrpSpPr>
        <p:grpSpPr>
          <a:xfrm>
            <a:off x="7925" y="-25"/>
            <a:ext cx="9136075" cy="5143513"/>
            <a:chOff x="7925" y="-25"/>
            <a:chExt cx="9136075" cy="5143513"/>
          </a:xfrm>
        </p:grpSpPr>
        <p:sp>
          <p:nvSpPr>
            <p:cNvPr id="401" name="Google Shape;401;p16"/>
            <p:cNvSpPr/>
            <p:nvPr/>
          </p:nvSpPr>
          <p:spPr>
            <a:xfrm>
              <a:off x="7925" y="4829688"/>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02" name="Google Shape;402;p16"/>
            <p:cNvSpPr/>
            <p:nvPr/>
          </p:nvSpPr>
          <p:spPr>
            <a:xfrm rot="10800000">
              <a:off x="7504200" y="-25"/>
              <a:ext cx="1639800" cy="4248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403" name="Google Shape;403;p1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7_1_1">
    <p:spTree>
      <p:nvGrpSpPr>
        <p:cNvPr id="404" name="Shape 404"/>
        <p:cNvGrpSpPr/>
        <p:nvPr/>
      </p:nvGrpSpPr>
      <p:grpSpPr>
        <a:xfrm>
          <a:off x="0" y="0"/>
          <a:ext cx="0" cy="0"/>
          <a:chOff x="0" y="0"/>
          <a:chExt cx="0" cy="0"/>
        </a:xfrm>
      </p:grpSpPr>
      <p:pic>
        <p:nvPicPr>
          <p:cNvPr id="405" name="Google Shape;405;p17"/>
          <p:cNvPicPr preferRelativeResize="0"/>
          <p:nvPr/>
        </p:nvPicPr>
        <p:blipFill>
          <a:blip r:embed="rId2">
            <a:alphaModFix/>
          </a:blip>
          <a:stretch>
            <a:fillRect/>
          </a:stretch>
        </p:blipFill>
        <p:spPr>
          <a:xfrm>
            <a:off x="7924" y="0"/>
            <a:ext cx="9128151" cy="5143499"/>
          </a:xfrm>
          <a:prstGeom prst="rect">
            <a:avLst/>
          </a:prstGeom>
          <a:noFill/>
          <a:ln>
            <a:noFill/>
          </a:ln>
        </p:spPr>
      </p:pic>
      <p:sp>
        <p:nvSpPr>
          <p:cNvPr id="406" name="Google Shape;406;p17"/>
          <p:cNvSpPr/>
          <p:nvPr/>
        </p:nvSpPr>
        <p:spPr>
          <a:xfrm rot="-5400000">
            <a:off x="7193025" y="4603988"/>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 name="Google Shape;407;p17"/>
          <p:cNvGrpSpPr/>
          <p:nvPr/>
        </p:nvGrpSpPr>
        <p:grpSpPr>
          <a:xfrm>
            <a:off x="-502850" y="-12"/>
            <a:ext cx="9646850" cy="5143513"/>
            <a:chOff x="-502850" y="-12"/>
            <a:chExt cx="9646850" cy="5143513"/>
          </a:xfrm>
        </p:grpSpPr>
        <p:sp>
          <p:nvSpPr>
            <p:cNvPr id="408" name="Google Shape;408;p17"/>
            <p:cNvSpPr/>
            <p:nvPr/>
          </p:nvSpPr>
          <p:spPr>
            <a:xfrm rot="10800000">
              <a:off x="6880500" y="-12"/>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09" name="Google Shape;409;p17"/>
            <p:cNvSpPr/>
            <p:nvPr/>
          </p:nvSpPr>
          <p:spPr>
            <a:xfrm>
              <a:off x="-502850" y="31380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10" name="Google Shape;410;p17"/>
            <p:cNvSpPr/>
            <p:nvPr/>
          </p:nvSpPr>
          <p:spPr>
            <a:xfrm>
              <a:off x="0" y="2817600"/>
              <a:ext cx="593700" cy="23259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11" name="Google Shape;411;p17"/>
            <p:cNvSpPr/>
            <p:nvPr/>
          </p:nvSpPr>
          <p:spPr>
            <a:xfrm>
              <a:off x="0" y="4780475"/>
              <a:ext cx="1882500" cy="3630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412" name="Google Shape;412;p1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413" name="Shape 413"/>
        <p:cNvGrpSpPr/>
        <p:nvPr/>
      </p:nvGrpSpPr>
      <p:grpSpPr>
        <a:xfrm>
          <a:off x="0" y="0"/>
          <a:ext cx="0" cy="0"/>
          <a:chOff x="0" y="0"/>
          <a:chExt cx="0" cy="0"/>
        </a:xfrm>
      </p:grpSpPr>
      <p:pic>
        <p:nvPicPr>
          <p:cNvPr id="414" name="Google Shape;414;p18"/>
          <p:cNvPicPr preferRelativeResize="0"/>
          <p:nvPr/>
        </p:nvPicPr>
        <p:blipFill>
          <a:blip r:embed="rId2">
            <a:alphaModFix/>
          </a:blip>
          <a:stretch>
            <a:fillRect/>
          </a:stretch>
        </p:blipFill>
        <p:spPr>
          <a:xfrm flipH="1" rot="10800000">
            <a:off x="7924" y="0"/>
            <a:ext cx="9128151" cy="5143499"/>
          </a:xfrm>
          <a:prstGeom prst="rect">
            <a:avLst/>
          </a:prstGeom>
          <a:noFill/>
          <a:ln>
            <a:noFill/>
          </a:ln>
        </p:spPr>
      </p:pic>
      <p:grpSp>
        <p:nvGrpSpPr>
          <p:cNvPr id="415" name="Google Shape;415;p18"/>
          <p:cNvGrpSpPr/>
          <p:nvPr/>
        </p:nvGrpSpPr>
        <p:grpSpPr>
          <a:xfrm>
            <a:off x="0" y="3870800"/>
            <a:ext cx="2263500" cy="1272725"/>
            <a:chOff x="0" y="3870800"/>
            <a:chExt cx="2263500" cy="1272725"/>
          </a:xfrm>
        </p:grpSpPr>
        <p:sp>
          <p:nvSpPr>
            <p:cNvPr id="416" name="Google Shape;416;p18"/>
            <p:cNvSpPr/>
            <p:nvPr/>
          </p:nvSpPr>
          <p:spPr>
            <a:xfrm>
              <a:off x="0" y="3870800"/>
              <a:ext cx="986100" cy="12726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17" name="Google Shape;417;p18"/>
            <p:cNvSpPr/>
            <p:nvPr/>
          </p:nvSpPr>
          <p:spPr>
            <a:xfrm>
              <a:off x="0" y="4829725"/>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418" name="Google Shape;418;p18"/>
          <p:cNvSpPr/>
          <p:nvPr/>
        </p:nvSpPr>
        <p:spPr>
          <a:xfrm rot="-5400000">
            <a:off x="8241950" y="1557350"/>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8"/>
          <p:cNvSpPr txBox="1"/>
          <p:nvPr>
            <p:ph type="title"/>
          </p:nvPr>
        </p:nvSpPr>
        <p:spPr>
          <a:xfrm>
            <a:off x="2444050" y="1769288"/>
            <a:ext cx="4255800" cy="11340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800"/>
              <a:buNone/>
              <a:defRPr sz="72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20" name="Google Shape;420;p18"/>
          <p:cNvSpPr txBox="1"/>
          <p:nvPr>
            <p:ph idx="1" type="subTitle"/>
          </p:nvPr>
        </p:nvSpPr>
        <p:spPr>
          <a:xfrm>
            <a:off x="2444050" y="2695016"/>
            <a:ext cx="4255800" cy="67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421" name="Shape 421"/>
        <p:cNvGrpSpPr/>
        <p:nvPr/>
      </p:nvGrpSpPr>
      <p:grpSpPr>
        <a:xfrm>
          <a:off x="0" y="0"/>
          <a:ext cx="0" cy="0"/>
          <a:chOff x="0" y="0"/>
          <a:chExt cx="0" cy="0"/>
        </a:xfrm>
      </p:grpSpPr>
      <p:pic>
        <p:nvPicPr>
          <p:cNvPr id="422" name="Google Shape;422;p19"/>
          <p:cNvPicPr preferRelativeResize="0"/>
          <p:nvPr/>
        </p:nvPicPr>
        <p:blipFill>
          <a:blip r:embed="rId2">
            <a:alphaModFix/>
          </a:blip>
          <a:stretch>
            <a:fillRect/>
          </a:stretch>
        </p:blipFill>
        <p:spPr>
          <a:xfrm flipH="1" rot="10800000">
            <a:off x="7924" y="0"/>
            <a:ext cx="9128151" cy="5143499"/>
          </a:xfrm>
          <a:prstGeom prst="rect">
            <a:avLst/>
          </a:prstGeom>
          <a:noFill/>
          <a:ln>
            <a:noFill/>
          </a:ln>
        </p:spPr>
      </p:pic>
      <p:grpSp>
        <p:nvGrpSpPr>
          <p:cNvPr id="423" name="Google Shape;423;p19"/>
          <p:cNvGrpSpPr/>
          <p:nvPr/>
        </p:nvGrpSpPr>
        <p:grpSpPr>
          <a:xfrm>
            <a:off x="6881054" y="0"/>
            <a:ext cx="2263500" cy="1871400"/>
            <a:chOff x="6881054" y="0"/>
            <a:chExt cx="2263500" cy="1871400"/>
          </a:xfrm>
        </p:grpSpPr>
        <p:sp>
          <p:nvSpPr>
            <p:cNvPr id="424" name="Google Shape;424;p19"/>
            <p:cNvSpPr/>
            <p:nvPr/>
          </p:nvSpPr>
          <p:spPr>
            <a:xfrm flipH="1">
              <a:off x="8664252" y="0"/>
              <a:ext cx="4803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25" name="Google Shape;425;p19"/>
            <p:cNvSpPr/>
            <p:nvPr/>
          </p:nvSpPr>
          <p:spPr>
            <a:xfrm rot="10800000">
              <a:off x="6881054"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426" name="Google Shape;426;p19"/>
          <p:cNvGrpSpPr/>
          <p:nvPr/>
        </p:nvGrpSpPr>
        <p:grpSpPr>
          <a:xfrm>
            <a:off x="-511671" y="-148650"/>
            <a:ext cx="3564150" cy="3551075"/>
            <a:chOff x="-511671" y="-148650"/>
            <a:chExt cx="3564150" cy="3551075"/>
          </a:xfrm>
        </p:grpSpPr>
        <p:sp>
          <p:nvSpPr>
            <p:cNvPr id="427" name="Google Shape;427;p19"/>
            <p:cNvSpPr/>
            <p:nvPr/>
          </p:nvSpPr>
          <p:spPr>
            <a:xfrm flipH="1" rot="10800000">
              <a:off x="-109521" y="-14865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428" name="Google Shape;428;p19"/>
            <p:cNvGrpSpPr/>
            <p:nvPr/>
          </p:nvGrpSpPr>
          <p:grpSpPr>
            <a:xfrm flipH="1">
              <a:off x="-511671" y="1306925"/>
              <a:ext cx="986125" cy="2095500"/>
              <a:chOff x="7631225" y="2241175"/>
              <a:chExt cx="986125" cy="2095500"/>
            </a:xfrm>
          </p:grpSpPr>
          <p:cxnSp>
            <p:nvCxnSpPr>
              <p:cNvPr id="429" name="Google Shape;429;p19"/>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0" name="Google Shape;430;p19"/>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1" name="Google Shape;431;p19"/>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2" name="Google Shape;432;p19"/>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3" name="Google Shape;433;p19"/>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4" name="Google Shape;434;p19"/>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5" name="Google Shape;435;p19"/>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6" name="Google Shape;436;p19"/>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7" name="Google Shape;437;p19"/>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8" name="Google Shape;438;p19"/>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39" name="Google Shape;439;p19"/>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40" name="Google Shape;440;p19"/>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41" name="Google Shape;441;p19"/>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42" name="Google Shape;442;p19"/>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sp>
        <p:nvSpPr>
          <p:cNvPr id="443" name="Google Shape;443;p19"/>
          <p:cNvSpPr txBox="1"/>
          <p:nvPr>
            <p:ph type="title"/>
          </p:nvPr>
        </p:nvSpPr>
        <p:spPr>
          <a:xfrm>
            <a:off x="952500" y="1546375"/>
            <a:ext cx="3325500" cy="1393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44" name="Google Shape;444;p19"/>
          <p:cNvSpPr txBox="1"/>
          <p:nvPr>
            <p:ph idx="1" type="subTitle"/>
          </p:nvPr>
        </p:nvSpPr>
        <p:spPr>
          <a:xfrm>
            <a:off x="952500" y="2880150"/>
            <a:ext cx="3325500" cy="717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45" name="Google Shape;445;p19"/>
          <p:cNvSpPr/>
          <p:nvPr>
            <p:ph idx="2" type="pic"/>
          </p:nvPr>
        </p:nvSpPr>
        <p:spPr>
          <a:xfrm>
            <a:off x="4664450" y="539500"/>
            <a:ext cx="3757200" cy="4064400"/>
          </a:xfrm>
          <a:prstGeom prst="round1Rect">
            <a:avLst>
              <a:gd fmla="val 16667" name="adj"/>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1">
    <p:spTree>
      <p:nvGrpSpPr>
        <p:cNvPr id="446" name="Shape 446"/>
        <p:cNvGrpSpPr/>
        <p:nvPr/>
      </p:nvGrpSpPr>
      <p:grpSpPr>
        <a:xfrm>
          <a:off x="0" y="0"/>
          <a:ext cx="0" cy="0"/>
          <a:chOff x="0" y="0"/>
          <a:chExt cx="0" cy="0"/>
        </a:xfrm>
      </p:grpSpPr>
      <p:pic>
        <p:nvPicPr>
          <p:cNvPr id="447" name="Google Shape;447;p20"/>
          <p:cNvPicPr preferRelativeResize="0"/>
          <p:nvPr/>
        </p:nvPicPr>
        <p:blipFill>
          <a:blip r:embed="rId2">
            <a:alphaModFix/>
          </a:blip>
          <a:stretch>
            <a:fillRect/>
          </a:stretch>
        </p:blipFill>
        <p:spPr>
          <a:xfrm flipH="1" rot="10800000">
            <a:off x="7924" y="0"/>
            <a:ext cx="9128151" cy="5143499"/>
          </a:xfrm>
          <a:prstGeom prst="rect">
            <a:avLst/>
          </a:prstGeom>
          <a:noFill/>
          <a:ln>
            <a:noFill/>
          </a:ln>
        </p:spPr>
      </p:pic>
      <p:grpSp>
        <p:nvGrpSpPr>
          <p:cNvPr id="448" name="Google Shape;448;p20"/>
          <p:cNvGrpSpPr/>
          <p:nvPr/>
        </p:nvGrpSpPr>
        <p:grpSpPr>
          <a:xfrm>
            <a:off x="0" y="0"/>
            <a:ext cx="9552075" cy="5143500"/>
            <a:chOff x="0" y="0"/>
            <a:chExt cx="9552075" cy="5143500"/>
          </a:xfrm>
        </p:grpSpPr>
        <p:sp>
          <p:nvSpPr>
            <p:cNvPr id="449" name="Google Shape;449;p20"/>
            <p:cNvSpPr/>
            <p:nvPr/>
          </p:nvSpPr>
          <p:spPr>
            <a:xfrm>
              <a:off x="0" y="0"/>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50" name="Google Shape;450;p20"/>
            <p:cNvSpPr/>
            <p:nvPr/>
          </p:nvSpPr>
          <p:spPr>
            <a:xfrm flipH="1">
              <a:off x="6114300" y="4426500"/>
              <a:ext cx="3029700" cy="7170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51" name="Google Shape;451;p20"/>
            <p:cNvSpPr/>
            <p:nvPr/>
          </p:nvSpPr>
          <p:spPr>
            <a:xfrm flipH="1" rot="10800000">
              <a:off x="0"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52" name="Google Shape;452;p20"/>
            <p:cNvSpPr/>
            <p:nvPr/>
          </p:nvSpPr>
          <p:spPr>
            <a:xfrm>
              <a:off x="7669575" y="47554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453" name="Google Shape;453;p20"/>
          <p:cNvGrpSpPr/>
          <p:nvPr/>
        </p:nvGrpSpPr>
        <p:grpSpPr>
          <a:xfrm>
            <a:off x="315013" y="-1329700"/>
            <a:ext cx="8939088" cy="7698038"/>
            <a:chOff x="315013" y="-1329700"/>
            <a:chExt cx="8939088" cy="7698038"/>
          </a:xfrm>
        </p:grpSpPr>
        <p:sp>
          <p:nvSpPr>
            <p:cNvPr id="454" name="Google Shape;454;p20"/>
            <p:cNvSpPr/>
            <p:nvPr/>
          </p:nvSpPr>
          <p:spPr>
            <a:xfrm rot="10800000">
              <a:off x="6092100" y="-7160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455" name="Google Shape;455;p20"/>
            <p:cNvGrpSpPr/>
            <p:nvPr/>
          </p:nvGrpSpPr>
          <p:grpSpPr>
            <a:xfrm>
              <a:off x="3316738" y="-1329700"/>
              <a:ext cx="986125" cy="2095500"/>
              <a:chOff x="7631225" y="2241175"/>
              <a:chExt cx="986125" cy="2095500"/>
            </a:xfrm>
          </p:grpSpPr>
          <p:cxnSp>
            <p:nvCxnSpPr>
              <p:cNvPr id="456" name="Google Shape;456;p20"/>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57" name="Google Shape;457;p20"/>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58" name="Google Shape;458;p20"/>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59" name="Google Shape;459;p20"/>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0" name="Google Shape;460;p20"/>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1" name="Google Shape;461;p20"/>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2" name="Google Shape;462;p20"/>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3" name="Google Shape;463;p20"/>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4" name="Google Shape;464;p20"/>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5" name="Google Shape;465;p20"/>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6" name="Google Shape;466;p20"/>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7" name="Google Shape;467;p20"/>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8" name="Google Shape;468;p20"/>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469" name="Google Shape;469;p20"/>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nvGrpSpPr>
            <p:cNvPr id="470" name="Google Shape;470;p20"/>
            <p:cNvGrpSpPr/>
            <p:nvPr/>
          </p:nvGrpSpPr>
          <p:grpSpPr>
            <a:xfrm>
              <a:off x="315013" y="4484088"/>
              <a:ext cx="1885275" cy="1884250"/>
              <a:chOff x="2609275" y="3149350"/>
              <a:chExt cx="1885275" cy="1884250"/>
            </a:xfrm>
          </p:grpSpPr>
          <p:sp>
            <p:nvSpPr>
              <p:cNvPr id="471" name="Google Shape;471;p20"/>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0"/>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0"/>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0"/>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0"/>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0"/>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0"/>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0"/>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0"/>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0"/>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0"/>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0"/>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0"/>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0"/>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0"/>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0"/>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0"/>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0"/>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0"/>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0" name="Google Shape;490;p20"/>
          <p:cNvSpPr txBox="1"/>
          <p:nvPr>
            <p:ph type="title"/>
          </p:nvPr>
        </p:nvSpPr>
        <p:spPr>
          <a:xfrm>
            <a:off x="1150150" y="1785450"/>
            <a:ext cx="3029700" cy="9156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91" name="Google Shape;491;p20"/>
          <p:cNvSpPr txBox="1"/>
          <p:nvPr>
            <p:ph idx="1" type="subTitle"/>
          </p:nvPr>
        </p:nvSpPr>
        <p:spPr>
          <a:xfrm>
            <a:off x="1150150" y="2641024"/>
            <a:ext cx="3029700" cy="717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a:off x="7924" y="0"/>
            <a:ext cx="9128151" cy="5143499"/>
          </a:xfrm>
          <a:prstGeom prst="rect">
            <a:avLst/>
          </a:prstGeom>
          <a:noFill/>
          <a:ln>
            <a:noFill/>
          </a:ln>
        </p:spPr>
      </p:pic>
      <p:grpSp>
        <p:nvGrpSpPr>
          <p:cNvPr id="15" name="Google Shape;15;p3"/>
          <p:cNvGrpSpPr/>
          <p:nvPr/>
        </p:nvGrpSpPr>
        <p:grpSpPr>
          <a:xfrm>
            <a:off x="0" y="0"/>
            <a:ext cx="9513725" cy="5143425"/>
            <a:chOff x="0" y="0"/>
            <a:chExt cx="9513725" cy="5143425"/>
          </a:xfrm>
        </p:grpSpPr>
        <p:sp>
          <p:nvSpPr>
            <p:cNvPr id="16" name="Google Shape;16;p3"/>
            <p:cNvSpPr/>
            <p:nvPr/>
          </p:nvSpPr>
          <p:spPr>
            <a:xfrm>
              <a:off x="8421625" y="0"/>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7" name="Google Shape;17;p3"/>
            <p:cNvSpPr/>
            <p:nvPr/>
          </p:nvSpPr>
          <p:spPr>
            <a:xfrm>
              <a:off x="0" y="4014825"/>
              <a:ext cx="1492500" cy="11286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 name="Google Shape;18;p3"/>
            <p:cNvSpPr/>
            <p:nvPr/>
          </p:nvSpPr>
          <p:spPr>
            <a:xfrm>
              <a:off x="0" y="4829625"/>
              <a:ext cx="22158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 name="Google Shape;19;p3"/>
            <p:cNvSpPr/>
            <p:nvPr/>
          </p:nvSpPr>
          <p:spPr>
            <a:xfrm>
              <a:off x="7631225" y="32650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20" name="Google Shape;20;p3"/>
          <p:cNvGrpSpPr/>
          <p:nvPr/>
        </p:nvGrpSpPr>
        <p:grpSpPr>
          <a:xfrm>
            <a:off x="-78450" y="-78300"/>
            <a:ext cx="6346163" cy="6476788"/>
            <a:chOff x="-78450" y="-78300"/>
            <a:chExt cx="6346163" cy="6476788"/>
          </a:xfrm>
        </p:grpSpPr>
        <p:sp>
          <p:nvSpPr>
            <p:cNvPr id="21" name="Google Shape;21;p3"/>
            <p:cNvSpPr/>
            <p:nvPr/>
          </p:nvSpPr>
          <p:spPr>
            <a:xfrm flipH="1" rot="10800000">
              <a:off x="-78450" y="-78300"/>
              <a:ext cx="3429000" cy="8514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22" name="Google Shape;22;p3"/>
            <p:cNvGrpSpPr/>
            <p:nvPr/>
          </p:nvGrpSpPr>
          <p:grpSpPr>
            <a:xfrm>
              <a:off x="4382438" y="4514238"/>
              <a:ext cx="1885275" cy="1884250"/>
              <a:chOff x="2609275" y="3149350"/>
              <a:chExt cx="1885275" cy="1884250"/>
            </a:xfrm>
          </p:grpSpPr>
          <p:sp>
            <p:nvSpPr>
              <p:cNvPr id="23" name="Google Shape;23;p3"/>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 name="Google Shape;42;p3"/>
          <p:cNvSpPr txBox="1"/>
          <p:nvPr>
            <p:ph type="title"/>
          </p:nvPr>
        </p:nvSpPr>
        <p:spPr>
          <a:xfrm>
            <a:off x="2364450" y="2361300"/>
            <a:ext cx="4415100" cy="15102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 name="Google Shape;43;p3"/>
          <p:cNvSpPr txBox="1"/>
          <p:nvPr>
            <p:ph hasCustomPrompt="1" idx="2" type="title"/>
          </p:nvPr>
        </p:nvSpPr>
        <p:spPr>
          <a:xfrm>
            <a:off x="4027350" y="1272000"/>
            <a:ext cx="1089300" cy="1089300"/>
          </a:xfrm>
          <a:prstGeom prst="rect">
            <a:avLst/>
          </a:prstGeom>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2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_1">
    <p:spTree>
      <p:nvGrpSpPr>
        <p:cNvPr id="492" name="Shape 492"/>
        <p:cNvGrpSpPr/>
        <p:nvPr/>
      </p:nvGrpSpPr>
      <p:grpSpPr>
        <a:xfrm>
          <a:off x="0" y="0"/>
          <a:ext cx="0" cy="0"/>
          <a:chOff x="0" y="0"/>
          <a:chExt cx="0" cy="0"/>
        </a:xfrm>
      </p:grpSpPr>
      <p:pic>
        <p:nvPicPr>
          <p:cNvPr id="493" name="Google Shape;493;p21"/>
          <p:cNvPicPr preferRelativeResize="0"/>
          <p:nvPr/>
        </p:nvPicPr>
        <p:blipFill>
          <a:blip r:embed="rId2">
            <a:alphaModFix/>
          </a:blip>
          <a:stretch>
            <a:fillRect/>
          </a:stretch>
        </p:blipFill>
        <p:spPr>
          <a:xfrm>
            <a:off x="7924" y="0"/>
            <a:ext cx="9128151" cy="5143499"/>
          </a:xfrm>
          <a:prstGeom prst="rect">
            <a:avLst/>
          </a:prstGeom>
          <a:noFill/>
          <a:ln>
            <a:noFill/>
          </a:ln>
        </p:spPr>
      </p:pic>
      <p:grpSp>
        <p:nvGrpSpPr>
          <p:cNvPr id="494" name="Google Shape;494;p21"/>
          <p:cNvGrpSpPr/>
          <p:nvPr/>
        </p:nvGrpSpPr>
        <p:grpSpPr>
          <a:xfrm>
            <a:off x="-260288" y="-1374850"/>
            <a:ext cx="9396363" cy="6592000"/>
            <a:chOff x="-260288" y="-1374850"/>
            <a:chExt cx="9396363" cy="6592000"/>
          </a:xfrm>
        </p:grpSpPr>
        <p:sp>
          <p:nvSpPr>
            <p:cNvPr id="495" name="Google Shape;495;p21"/>
            <p:cNvSpPr/>
            <p:nvPr/>
          </p:nvSpPr>
          <p:spPr>
            <a:xfrm>
              <a:off x="-78450" y="460605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496" name="Google Shape;496;p21"/>
            <p:cNvGrpSpPr/>
            <p:nvPr/>
          </p:nvGrpSpPr>
          <p:grpSpPr>
            <a:xfrm>
              <a:off x="-218875" y="-13775"/>
              <a:ext cx="9354950" cy="5157275"/>
              <a:chOff x="-218875" y="-13775"/>
              <a:chExt cx="9354950" cy="5157275"/>
            </a:xfrm>
          </p:grpSpPr>
          <p:sp>
            <p:nvSpPr>
              <p:cNvPr id="497" name="Google Shape;497;p21"/>
              <p:cNvSpPr/>
              <p:nvPr/>
            </p:nvSpPr>
            <p:spPr>
              <a:xfrm rot="10800000">
                <a:off x="8413675" y="3272100"/>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98" name="Google Shape;498;p21"/>
              <p:cNvSpPr/>
              <p:nvPr/>
            </p:nvSpPr>
            <p:spPr>
              <a:xfrm flipH="1" rot="10800000">
                <a:off x="-11111" y="-13775"/>
                <a:ext cx="1277100" cy="11223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99" name="Google Shape;499;p21"/>
              <p:cNvSpPr/>
              <p:nvPr/>
            </p:nvSpPr>
            <p:spPr>
              <a:xfrm flipH="1">
                <a:off x="6872575" y="482970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500" name="Google Shape;500;p21"/>
              <p:cNvSpPr/>
              <p:nvPr/>
            </p:nvSpPr>
            <p:spPr>
              <a:xfrm>
                <a:off x="-218875" y="30710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501" name="Google Shape;501;p21"/>
            <p:cNvGrpSpPr/>
            <p:nvPr/>
          </p:nvGrpSpPr>
          <p:grpSpPr>
            <a:xfrm>
              <a:off x="-260288" y="1809525"/>
              <a:ext cx="986125" cy="2095500"/>
              <a:chOff x="7631225" y="2241175"/>
              <a:chExt cx="986125" cy="2095500"/>
            </a:xfrm>
          </p:grpSpPr>
          <p:cxnSp>
            <p:nvCxnSpPr>
              <p:cNvPr id="502" name="Google Shape;502;p21"/>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03" name="Google Shape;503;p21"/>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04" name="Google Shape;504;p21"/>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05" name="Google Shape;505;p21"/>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06" name="Google Shape;506;p21"/>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07" name="Google Shape;507;p21"/>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08" name="Google Shape;508;p21"/>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09" name="Google Shape;509;p21"/>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10" name="Google Shape;510;p21"/>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11" name="Google Shape;511;p21"/>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12" name="Google Shape;512;p21"/>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13" name="Google Shape;513;p21"/>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14" name="Google Shape;514;p21"/>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15" name="Google Shape;515;p21"/>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
          <p:nvSpPr>
            <p:cNvPr id="516" name="Google Shape;516;p21"/>
            <p:cNvSpPr/>
            <p:nvPr/>
          </p:nvSpPr>
          <p:spPr>
            <a:xfrm rot="-5400000">
              <a:off x="5322038" y="-1374850"/>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 name="Google Shape;517;p21"/>
          <p:cNvSpPr txBox="1"/>
          <p:nvPr>
            <p:ph type="title"/>
          </p:nvPr>
        </p:nvSpPr>
        <p:spPr>
          <a:xfrm>
            <a:off x="4596287" y="1944159"/>
            <a:ext cx="3029700" cy="598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18" name="Google Shape;518;p21"/>
          <p:cNvSpPr txBox="1"/>
          <p:nvPr>
            <p:ph idx="1" type="subTitle"/>
          </p:nvPr>
        </p:nvSpPr>
        <p:spPr>
          <a:xfrm>
            <a:off x="4596287" y="2482430"/>
            <a:ext cx="3029700" cy="717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_1_1">
    <p:spTree>
      <p:nvGrpSpPr>
        <p:cNvPr id="519" name="Shape 519"/>
        <p:cNvGrpSpPr/>
        <p:nvPr/>
      </p:nvGrpSpPr>
      <p:grpSpPr>
        <a:xfrm>
          <a:off x="0" y="0"/>
          <a:ext cx="0" cy="0"/>
          <a:chOff x="0" y="0"/>
          <a:chExt cx="0" cy="0"/>
        </a:xfrm>
      </p:grpSpPr>
      <p:pic>
        <p:nvPicPr>
          <p:cNvPr id="520" name="Google Shape;520;p22"/>
          <p:cNvPicPr preferRelativeResize="0"/>
          <p:nvPr/>
        </p:nvPicPr>
        <p:blipFill>
          <a:blip r:embed="rId2">
            <a:alphaModFix/>
          </a:blip>
          <a:stretch>
            <a:fillRect/>
          </a:stretch>
        </p:blipFill>
        <p:spPr>
          <a:xfrm flipH="1">
            <a:off x="7924" y="0"/>
            <a:ext cx="9128151" cy="5143499"/>
          </a:xfrm>
          <a:prstGeom prst="rect">
            <a:avLst/>
          </a:prstGeom>
          <a:noFill/>
          <a:ln>
            <a:noFill/>
          </a:ln>
        </p:spPr>
      </p:pic>
      <p:grpSp>
        <p:nvGrpSpPr>
          <p:cNvPr id="521" name="Google Shape;521;p22"/>
          <p:cNvGrpSpPr/>
          <p:nvPr/>
        </p:nvGrpSpPr>
        <p:grpSpPr>
          <a:xfrm>
            <a:off x="-378350" y="-71600"/>
            <a:ext cx="10617113" cy="3308050"/>
            <a:chOff x="-378350" y="-71600"/>
            <a:chExt cx="10617113" cy="3308050"/>
          </a:xfrm>
        </p:grpSpPr>
        <p:sp>
          <p:nvSpPr>
            <p:cNvPr id="522" name="Google Shape;522;p22"/>
            <p:cNvSpPr/>
            <p:nvPr/>
          </p:nvSpPr>
          <p:spPr>
            <a:xfrm flipH="1" rot="10800000">
              <a:off x="-378350" y="-7160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523" name="Google Shape;523;p22"/>
            <p:cNvGrpSpPr/>
            <p:nvPr/>
          </p:nvGrpSpPr>
          <p:grpSpPr>
            <a:xfrm>
              <a:off x="8353488" y="1352200"/>
              <a:ext cx="1885275" cy="1884250"/>
              <a:chOff x="2609275" y="3149350"/>
              <a:chExt cx="1885275" cy="1884250"/>
            </a:xfrm>
          </p:grpSpPr>
          <p:sp>
            <p:nvSpPr>
              <p:cNvPr id="524" name="Google Shape;524;p22"/>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2"/>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2"/>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2"/>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2"/>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2"/>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2"/>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2"/>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2"/>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2"/>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2"/>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2"/>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2"/>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2"/>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2"/>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2"/>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2"/>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2"/>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2"/>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3" name="Google Shape;543;p22"/>
          <p:cNvSpPr/>
          <p:nvPr/>
        </p:nvSpPr>
        <p:spPr>
          <a:xfrm rot="10800000">
            <a:off x="6872575"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544" name="Google Shape;544;p22"/>
          <p:cNvSpPr txBox="1"/>
          <p:nvPr>
            <p:ph type="title"/>
          </p:nvPr>
        </p:nvSpPr>
        <p:spPr>
          <a:xfrm>
            <a:off x="1352263" y="1785450"/>
            <a:ext cx="3029700" cy="9156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45" name="Google Shape;545;p22"/>
          <p:cNvSpPr txBox="1"/>
          <p:nvPr>
            <p:ph idx="1" type="subTitle"/>
          </p:nvPr>
        </p:nvSpPr>
        <p:spPr>
          <a:xfrm>
            <a:off x="1352263" y="2641021"/>
            <a:ext cx="3029700" cy="717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_1_1_1_1">
    <p:spTree>
      <p:nvGrpSpPr>
        <p:cNvPr id="546" name="Shape 546"/>
        <p:cNvGrpSpPr/>
        <p:nvPr/>
      </p:nvGrpSpPr>
      <p:grpSpPr>
        <a:xfrm>
          <a:off x="0" y="0"/>
          <a:ext cx="0" cy="0"/>
          <a:chOff x="0" y="0"/>
          <a:chExt cx="0" cy="0"/>
        </a:xfrm>
      </p:grpSpPr>
      <p:pic>
        <p:nvPicPr>
          <p:cNvPr id="547" name="Google Shape;547;p23"/>
          <p:cNvPicPr preferRelativeResize="0"/>
          <p:nvPr/>
        </p:nvPicPr>
        <p:blipFill>
          <a:blip r:embed="rId2">
            <a:alphaModFix/>
          </a:blip>
          <a:stretch>
            <a:fillRect/>
          </a:stretch>
        </p:blipFill>
        <p:spPr>
          <a:xfrm flipH="1">
            <a:off x="7924" y="0"/>
            <a:ext cx="9128151" cy="5143499"/>
          </a:xfrm>
          <a:prstGeom prst="rect">
            <a:avLst/>
          </a:prstGeom>
          <a:noFill/>
          <a:ln>
            <a:noFill/>
          </a:ln>
        </p:spPr>
      </p:pic>
      <p:grpSp>
        <p:nvGrpSpPr>
          <p:cNvPr id="548" name="Google Shape;548;p23"/>
          <p:cNvGrpSpPr/>
          <p:nvPr/>
        </p:nvGrpSpPr>
        <p:grpSpPr>
          <a:xfrm>
            <a:off x="0" y="0"/>
            <a:ext cx="9725100" cy="5143488"/>
            <a:chOff x="0" y="0"/>
            <a:chExt cx="9725100" cy="5143488"/>
          </a:xfrm>
        </p:grpSpPr>
        <p:sp>
          <p:nvSpPr>
            <p:cNvPr id="549" name="Google Shape;549;p23"/>
            <p:cNvSpPr/>
            <p:nvPr/>
          </p:nvSpPr>
          <p:spPr>
            <a:xfrm>
              <a:off x="0" y="4829688"/>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550" name="Google Shape;550;p23"/>
            <p:cNvSpPr/>
            <p:nvPr/>
          </p:nvSpPr>
          <p:spPr>
            <a:xfrm>
              <a:off x="7842600" y="25110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551" name="Google Shape;551;p23"/>
            <p:cNvSpPr/>
            <p:nvPr/>
          </p:nvSpPr>
          <p:spPr>
            <a:xfrm rot="5400000">
              <a:off x="983550" y="-983550"/>
              <a:ext cx="358800" cy="23259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552" name="Google Shape;552;p23"/>
            <p:cNvSpPr/>
            <p:nvPr/>
          </p:nvSpPr>
          <p:spPr>
            <a:xfrm>
              <a:off x="0" y="0"/>
              <a:ext cx="579900" cy="23259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553" name="Google Shape;553;p2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4" name="Google Shape;554;p23"/>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
    <p:spTree>
      <p:nvGrpSpPr>
        <p:cNvPr id="555" name="Shape 555"/>
        <p:cNvGrpSpPr/>
        <p:nvPr/>
      </p:nvGrpSpPr>
      <p:grpSpPr>
        <a:xfrm>
          <a:off x="0" y="0"/>
          <a:ext cx="0" cy="0"/>
          <a:chOff x="0" y="0"/>
          <a:chExt cx="0" cy="0"/>
        </a:xfrm>
      </p:grpSpPr>
      <p:pic>
        <p:nvPicPr>
          <p:cNvPr id="556" name="Google Shape;556;p24"/>
          <p:cNvPicPr preferRelativeResize="0"/>
          <p:nvPr/>
        </p:nvPicPr>
        <p:blipFill>
          <a:blip r:embed="rId2">
            <a:alphaModFix/>
          </a:blip>
          <a:stretch>
            <a:fillRect/>
          </a:stretch>
        </p:blipFill>
        <p:spPr>
          <a:xfrm>
            <a:off x="7924" y="0"/>
            <a:ext cx="9128151" cy="5143499"/>
          </a:xfrm>
          <a:prstGeom prst="rect">
            <a:avLst/>
          </a:prstGeom>
          <a:noFill/>
          <a:ln>
            <a:noFill/>
          </a:ln>
        </p:spPr>
      </p:pic>
      <p:grpSp>
        <p:nvGrpSpPr>
          <p:cNvPr id="557" name="Google Shape;557;p24"/>
          <p:cNvGrpSpPr/>
          <p:nvPr/>
        </p:nvGrpSpPr>
        <p:grpSpPr>
          <a:xfrm>
            <a:off x="0" y="-8724"/>
            <a:ext cx="9143975" cy="5152249"/>
            <a:chOff x="0" y="-8724"/>
            <a:chExt cx="9143975" cy="5152249"/>
          </a:xfrm>
        </p:grpSpPr>
        <p:sp>
          <p:nvSpPr>
            <p:cNvPr id="558" name="Google Shape;558;p24"/>
            <p:cNvSpPr/>
            <p:nvPr/>
          </p:nvSpPr>
          <p:spPr>
            <a:xfrm>
              <a:off x="8421575" y="3272125"/>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559" name="Google Shape;559;p24"/>
            <p:cNvSpPr/>
            <p:nvPr/>
          </p:nvSpPr>
          <p:spPr>
            <a:xfrm>
              <a:off x="0" y="4829725"/>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560" name="Google Shape;560;p24"/>
            <p:cNvSpPr/>
            <p:nvPr/>
          </p:nvSpPr>
          <p:spPr>
            <a:xfrm rot="5400000">
              <a:off x="870900" y="-879624"/>
              <a:ext cx="433500" cy="21753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561" name="Google Shape;561;p24"/>
          <p:cNvGrpSpPr/>
          <p:nvPr/>
        </p:nvGrpSpPr>
        <p:grpSpPr>
          <a:xfrm>
            <a:off x="-394025" y="-169100"/>
            <a:ext cx="10831138" cy="3165538"/>
            <a:chOff x="-394025" y="-169100"/>
            <a:chExt cx="10831138" cy="3165538"/>
          </a:xfrm>
        </p:grpSpPr>
        <p:sp>
          <p:nvSpPr>
            <p:cNvPr id="562" name="Google Shape;562;p24"/>
            <p:cNvSpPr/>
            <p:nvPr/>
          </p:nvSpPr>
          <p:spPr>
            <a:xfrm rot="10800000">
              <a:off x="6344350" y="-169100"/>
              <a:ext cx="2936100" cy="7086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563" name="Google Shape;563;p24"/>
            <p:cNvGrpSpPr/>
            <p:nvPr/>
          </p:nvGrpSpPr>
          <p:grpSpPr>
            <a:xfrm>
              <a:off x="-394025" y="172575"/>
              <a:ext cx="986125" cy="2095500"/>
              <a:chOff x="7631225" y="2241175"/>
              <a:chExt cx="986125" cy="2095500"/>
            </a:xfrm>
          </p:grpSpPr>
          <p:cxnSp>
            <p:nvCxnSpPr>
              <p:cNvPr id="564" name="Google Shape;564;p24"/>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65" name="Google Shape;565;p24"/>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66" name="Google Shape;566;p24"/>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67" name="Google Shape;567;p24"/>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68" name="Google Shape;568;p24"/>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69" name="Google Shape;569;p24"/>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70" name="Google Shape;570;p24"/>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71" name="Google Shape;571;p24"/>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72" name="Google Shape;572;p24"/>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73" name="Google Shape;573;p24"/>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74" name="Google Shape;574;p24"/>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75" name="Google Shape;575;p24"/>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76" name="Google Shape;576;p24"/>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577" name="Google Shape;577;p24"/>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nvGrpSpPr>
            <p:cNvPr id="578" name="Google Shape;578;p24"/>
            <p:cNvGrpSpPr/>
            <p:nvPr/>
          </p:nvGrpSpPr>
          <p:grpSpPr>
            <a:xfrm>
              <a:off x="8551838" y="1112188"/>
              <a:ext cx="1885275" cy="1884250"/>
              <a:chOff x="2609275" y="3149350"/>
              <a:chExt cx="1885275" cy="1884250"/>
            </a:xfrm>
          </p:grpSpPr>
          <p:sp>
            <p:nvSpPr>
              <p:cNvPr id="579" name="Google Shape;579;p24"/>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4"/>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4"/>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4"/>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4"/>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4"/>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4"/>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4"/>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4"/>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4"/>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4"/>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4"/>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4"/>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4"/>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4"/>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4"/>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4"/>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4"/>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4"/>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8" name="Google Shape;598;p2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99" name="Google Shape;599;p24"/>
          <p:cNvSpPr txBox="1"/>
          <p:nvPr>
            <p:ph idx="1" type="subTitle"/>
          </p:nvPr>
        </p:nvSpPr>
        <p:spPr>
          <a:xfrm>
            <a:off x="991525" y="2867950"/>
            <a:ext cx="3189000" cy="1242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0" name="Google Shape;600;p24"/>
          <p:cNvSpPr txBox="1"/>
          <p:nvPr>
            <p:ph idx="2" type="subTitle"/>
          </p:nvPr>
        </p:nvSpPr>
        <p:spPr>
          <a:xfrm>
            <a:off x="4963503" y="2867950"/>
            <a:ext cx="3189000" cy="1242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01" name="Google Shape;601;p24"/>
          <p:cNvSpPr txBox="1"/>
          <p:nvPr>
            <p:ph idx="3" type="subTitle"/>
          </p:nvPr>
        </p:nvSpPr>
        <p:spPr>
          <a:xfrm>
            <a:off x="991525" y="2567475"/>
            <a:ext cx="31890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602" name="Google Shape;602;p24"/>
          <p:cNvSpPr txBox="1"/>
          <p:nvPr>
            <p:ph idx="4" type="subTitle"/>
          </p:nvPr>
        </p:nvSpPr>
        <p:spPr>
          <a:xfrm>
            <a:off x="4963514" y="2567475"/>
            <a:ext cx="31890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603" name="Shape 603"/>
        <p:cNvGrpSpPr/>
        <p:nvPr/>
      </p:nvGrpSpPr>
      <p:grpSpPr>
        <a:xfrm>
          <a:off x="0" y="0"/>
          <a:ext cx="0" cy="0"/>
          <a:chOff x="0" y="0"/>
          <a:chExt cx="0" cy="0"/>
        </a:xfrm>
      </p:grpSpPr>
      <p:pic>
        <p:nvPicPr>
          <p:cNvPr id="604" name="Google Shape;604;p25"/>
          <p:cNvPicPr preferRelativeResize="0"/>
          <p:nvPr/>
        </p:nvPicPr>
        <p:blipFill>
          <a:blip r:embed="rId2">
            <a:alphaModFix/>
          </a:blip>
          <a:stretch>
            <a:fillRect/>
          </a:stretch>
        </p:blipFill>
        <p:spPr>
          <a:xfrm flipH="1">
            <a:off x="7924" y="0"/>
            <a:ext cx="9128151" cy="5143499"/>
          </a:xfrm>
          <a:prstGeom prst="rect">
            <a:avLst/>
          </a:prstGeom>
          <a:noFill/>
          <a:ln>
            <a:noFill/>
          </a:ln>
        </p:spPr>
      </p:pic>
      <p:grpSp>
        <p:nvGrpSpPr>
          <p:cNvPr id="605" name="Google Shape;605;p25"/>
          <p:cNvGrpSpPr/>
          <p:nvPr/>
        </p:nvGrpSpPr>
        <p:grpSpPr>
          <a:xfrm>
            <a:off x="-49825" y="-374550"/>
            <a:ext cx="9556425" cy="7430813"/>
            <a:chOff x="-49825" y="-374550"/>
            <a:chExt cx="9556425" cy="7430813"/>
          </a:xfrm>
        </p:grpSpPr>
        <p:sp>
          <p:nvSpPr>
            <p:cNvPr id="606" name="Google Shape;606;p25"/>
            <p:cNvSpPr/>
            <p:nvPr/>
          </p:nvSpPr>
          <p:spPr>
            <a:xfrm flipH="1" rot="10800000">
              <a:off x="-49825" y="-19510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607" name="Google Shape;607;p25"/>
            <p:cNvGrpSpPr/>
            <p:nvPr/>
          </p:nvGrpSpPr>
          <p:grpSpPr>
            <a:xfrm>
              <a:off x="8520475" y="-374550"/>
              <a:ext cx="986125" cy="2095500"/>
              <a:chOff x="7631225" y="2241175"/>
              <a:chExt cx="986125" cy="2095500"/>
            </a:xfrm>
          </p:grpSpPr>
          <p:cxnSp>
            <p:nvCxnSpPr>
              <p:cNvPr id="608" name="Google Shape;608;p25"/>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09" name="Google Shape;609;p25"/>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0" name="Google Shape;610;p25"/>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1" name="Google Shape;611;p25"/>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2" name="Google Shape;612;p25"/>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3" name="Google Shape;613;p25"/>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4" name="Google Shape;614;p25"/>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5" name="Google Shape;615;p25"/>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6" name="Google Shape;616;p25"/>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7" name="Google Shape;617;p25"/>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8" name="Google Shape;618;p25"/>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19" name="Google Shape;619;p25"/>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20" name="Google Shape;620;p25"/>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21" name="Google Shape;621;p25"/>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
          <p:nvSpPr>
            <p:cNvPr id="622" name="Google Shape;622;p25"/>
            <p:cNvSpPr/>
            <p:nvPr/>
          </p:nvSpPr>
          <p:spPr>
            <a:xfrm rot="5400000">
              <a:off x="2920037" y="4730438"/>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25"/>
          <p:cNvGrpSpPr/>
          <p:nvPr/>
        </p:nvGrpSpPr>
        <p:grpSpPr>
          <a:xfrm>
            <a:off x="-323125" y="3272100"/>
            <a:ext cx="9467125" cy="1871400"/>
            <a:chOff x="-323125" y="3272100"/>
            <a:chExt cx="9467125" cy="1871400"/>
          </a:xfrm>
        </p:grpSpPr>
        <p:sp>
          <p:nvSpPr>
            <p:cNvPr id="624" name="Google Shape;624;p25"/>
            <p:cNvSpPr/>
            <p:nvPr/>
          </p:nvSpPr>
          <p:spPr>
            <a:xfrm>
              <a:off x="0" y="3272100"/>
              <a:ext cx="4575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625" name="Google Shape;625;p25"/>
            <p:cNvSpPr/>
            <p:nvPr/>
          </p:nvSpPr>
          <p:spPr>
            <a:xfrm flipH="1">
              <a:off x="8600100" y="3551700"/>
              <a:ext cx="543900" cy="15918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626" name="Google Shape;626;p25"/>
            <p:cNvSpPr/>
            <p:nvPr/>
          </p:nvSpPr>
          <p:spPr>
            <a:xfrm>
              <a:off x="-323125" y="47304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627" name="Google Shape;627;p25"/>
            <p:cNvSpPr/>
            <p:nvPr/>
          </p:nvSpPr>
          <p:spPr>
            <a:xfrm flipH="1">
              <a:off x="6880500" y="482970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628" name="Google Shape;628;p2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29" name="Google Shape;629;p25"/>
          <p:cNvSpPr txBox="1"/>
          <p:nvPr>
            <p:ph idx="1" type="subTitle"/>
          </p:nvPr>
        </p:nvSpPr>
        <p:spPr>
          <a:xfrm>
            <a:off x="798552" y="2867950"/>
            <a:ext cx="2389800" cy="1242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30" name="Google Shape;630;p25"/>
          <p:cNvSpPr txBox="1"/>
          <p:nvPr>
            <p:ph idx="2" type="subTitle"/>
          </p:nvPr>
        </p:nvSpPr>
        <p:spPr>
          <a:xfrm>
            <a:off x="3377088" y="2867950"/>
            <a:ext cx="2389800" cy="1242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31" name="Google Shape;631;p25"/>
          <p:cNvSpPr txBox="1"/>
          <p:nvPr>
            <p:ph idx="3" type="subTitle"/>
          </p:nvPr>
        </p:nvSpPr>
        <p:spPr>
          <a:xfrm>
            <a:off x="798552" y="2567475"/>
            <a:ext cx="23898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632" name="Google Shape;632;p25"/>
          <p:cNvSpPr txBox="1"/>
          <p:nvPr>
            <p:ph idx="4" type="subTitle"/>
          </p:nvPr>
        </p:nvSpPr>
        <p:spPr>
          <a:xfrm>
            <a:off x="3377096" y="2567475"/>
            <a:ext cx="23898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633" name="Google Shape;633;p25"/>
          <p:cNvSpPr txBox="1"/>
          <p:nvPr>
            <p:ph idx="5" type="subTitle"/>
          </p:nvPr>
        </p:nvSpPr>
        <p:spPr>
          <a:xfrm>
            <a:off x="5955640" y="2867950"/>
            <a:ext cx="2389800" cy="1242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34" name="Google Shape;634;p25"/>
          <p:cNvSpPr txBox="1"/>
          <p:nvPr>
            <p:ph idx="6" type="subTitle"/>
          </p:nvPr>
        </p:nvSpPr>
        <p:spPr>
          <a:xfrm>
            <a:off x="5955648" y="2567475"/>
            <a:ext cx="23898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2">
    <p:spTree>
      <p:nvGrpSpPr>
        <p:cNvPr id="635" name="Shape 635"/>
        <p:cNvGrpSpPr/>
        <p:nvPr/>
      </p:nvGrpSpPr>
      <p:grpSpPr>
        <a:xfrm>
          <a:off x="0" y="0"/>
          <a:ext cx="0" cy="0"/>
          <a:chOff x="0" y="0"/>
          <a:chExt cx="0" cy="0"/>
        </a:xfrm>
      </p:grpSpPr>
      <p:pic>
        <p:nvPicPr>
          <p:cNvPr id="636" name="Google Shape;636;p26"/>
          <p:cNvPicPr preferRelativeResize="0"/>
          <p:nvPr/>
        </p:nvPicPr>
        <p:blipFill>
          <a:blip r:embed="rId2">
            <a:alphaModFix/>
          </a:blip>
          <a:stretch>
            <a:fillRect/>
          </a:stretch>
        </p:blipFill>
        <p:spPr>
          <a:xfrm flipH="1">
            <a:off x="7924" y="0"/>
            <a:ext cx="9128151" cy="5143499"/>
          </a:xfrm>
          <a:prstGeom prst="rect">
            <a:avLst/>
          </a:prstGeom>
          <a:noFill/>
          <a:ln>
            <a:noFill/>
          </a:ln>
        </p:spPr>
      </p:pic>
      <p:pic>
        <p:nvPicPr>
          <p:cNvPr id="637" name="Google Shape;637;p26"/>
          <p:cNvPicPr preferRelativeResize="0"/>
          <p:nvPr/>
        </p:nvPicPr>
        <p:blipFill>
          <a:blip r:embed="rId2">
            <a:alphaModFix/>
          </a:blip>
          <a:stretch>
            <a:fillRect/>
          </a:stretch>
        </p:blipFill>
        <p:spPr>
          <a:xfrm>
            <a:off x="7924" y="0"/>
            <a:ext cx="9128151" cy="5143499"/>
          </a:xfrm>
          <a:prstGeom prst="rect">
            <a:avLst/>
          </a:prstGeom>
          <a:noFill/>
          <a:ln>
            <a:noFill/>
          </a:ln>
        </p:spPr>
      </p:pic>
      <p:grpSp>
        <p:nvGrpSpPr>
          <p:cNvPr id="638" name="Google Shape;638;p26"/>
          <p:cNvGrpSpPr/>
          <p:nvPr/>
        </p:nvGrpSpPr>
        <p:grpSpPr>
          <a:xfrm>
            <a:off x="-5879" y="147050"/>
            <a:ext cx="9418079" cy="5003125"/>
            <a:chOff x="-5879" y="147050"/>
            <a:chExt cx="9418079" cy="5003125"/>
          </a:xfrm>
        </p:grpSpPr>
        <p:sp>
          <p:nvSpPr>
            <p:cNvPr id="639" name="Google Shape;639;p26"/>
            <p:cNvSpPr/>
            <p:nvPr/>
          </p:nvSpPr>
          <p:spPr>
            <a:xfrm>
              <a:off x="-5879" y="3278775"/>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640" name="Google Shape;640;p26"/>
            <p:cNvSpPr/>
            <p:nvPr/>
          </p:nvSpPr>
          <p:spPr>
            <a:xfrm rot="-5400000">
              <a:off x="7966213" y="3965700"/>
              <a:ext cx="493800" cy="18618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641" name="Google Shape;641;p26"/>
            <p:cNvSpPr/>
            <p:nvPr/>
          </p:nvSpPr>
          <p:spPr>
            <a:xfrm>
              <a:off x="0" y="4829625"/>
              <a:ext cx="22158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642" name="Google Shape;642;p26"/>
            <p:cNvSpPr/>
            <p:nvPr/>
          </p:nvSpPr>
          <p:spPr>
            <a:xfrm>
              <a:off x="7529700" y="1470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643" name="Google Shape;643;p26"/>
          <p:cNvGrpSpPr/>
          <p:nvPr/>
        </p:nvGrpSpPr>
        <p:grpSpPr>
          <a:xfrm>
            <a:off x="-161275" y="-1397762"/>
            <a:ext cx="9767800" cy="5017263"/>
            <a:chOff x="-161275" y="-1397762"/>
            <a:chExt cx="9767800" cy="5017263"/>
          </a:xfrm>
        </p:grpSpPr>
        <p:sp>
          <p:nvSpPr>
            <p:cNvPr id="644" name="Google Shape;644;p26"/>
            <p:cNvSpPr/>
            <p:nvPr/>
          </p:nvSpPr>
          <p:spPr>
            <a:xfrm flipH="1" rot="10800000">
              <a:off x="-161275" y="-364900"/>
              <a:ext cx="3429000" cy="8514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645" name="Google Shape;645;p26"/>
            <p:cNvGrpSpPr/>
            <p:nvPr/>
          </p:nvGrpSpPr>
          <p:grpSpPr>
            <a:xfrm>
              <a:off x="8620400" y="1524000"/>
              <a:ext cx="986125" cy="2095500"/>
              <a:chOff x="7631225" y="2241175"/>
              <a:chExt cx="986125" cy="2095500"/>
            </a:xfrm>
          </p:grpSpPr>
          <p:cxnSp>
            <p:nvCxnSpPr>
              <p:cNvPr id="646" name="Google Shape;646;p26"/>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47" name="Google Shape;647;p26"/>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48" name="Google Shape;648;p26"/>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49" name="Google Shape;649;p26"/>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0" name="Google Shape;650;p26"/>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1" name="Google Shape;651;p26"/>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2" name="Google Shape;652;p26"/>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3" name="Google Shape;653;p26"/>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4" name="Google Shape;654;p26"/>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5" name="Google Shape;655;p26"/>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6" name="Google Shape;656;p26"/>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7" name="Google Shape;657;p26"/>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8" name="Google Shape;658;p26"/>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659" name="Google Shape;659;p26"/>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nvGrpSpPr>
            <p:cNvPr id="660" name="Google Shape;660;p26"/>
            <p:cNvGrpSpPr/>
            <p:nvPr/>
          </p:nvGrpSpPr>
          <p:grpSpPr>
            <a:xfrm>
              <a:off x="4796563" y="-1397762"/>
              <a:ext cx="1885275" cy="1884250"/>
              <a:chOff x="2609275" y="3149350"/>
              <a:chExt cx="1885275" cy="1884250"/>
            </a:xfrm>
          </p:grpSpPr>
          <p:sp>
            <p:nvSpPr>
              <p:cNvPr id="661" name="Google Shape;661;p26"/>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6"/>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6"/>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6"/>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6"/>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6"/>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6"/>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6"/>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6"/>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6"/>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6"/>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6"/>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6"/>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6"/>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6"/>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6"/>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6"/>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6"/>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6"/>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0" name="Google Shape;680;p2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81" name="Google Shape;681;p26"/>
          <p:cNvSpPr txBox="1"/>
          <p:nvPr>
            <p:ph idx="1" type="subTitle"/>
          </p:nvPr>
        </p:nvSpPr>
        <p:spPr>
          <a:xfrm>
            <a:off x="2886300" y="1757200"/>
            <a:ext cx="3371400" cy="402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82" name="Google Shape;682;p26"/>
          <p:cNvSpPr txBox="1"/>
          <p:nvPr>
            <p:ph idx="2" type="subTitle"/>
          </p:nvPr>
        </p:nvSpPr>
        <p:spPr>
          <a:xfrm>
            <a:off x="2886300" y="1456725"/>
            <a:ext cx="33714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683" name="Google Shape;683;p26"/>
          <p:cNvSpPr txBox="1"/>
          <p:nvPr>
            <p:ph idx="3" type="subTitle"/>
          </p:nvPr>
        </p:nvSpPr>
        <p:spPr>
          <a:xfrm>
            <a:off x="2886300" y="2814000"/>
            <a:ext cx="3371400" cy="402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84" name="Google Shape;684;p26"/>
          <p:cNvSpPr txBox="1"/>
          <p:nvPr>
            <p:ph idx="4" type="subTitle"/>
          </p:nvPr>
        </p:nvSpPr>
        <p:spPr>
          <a:xfrm>
            <a:off x="2886300" y="2513525"/>
            <a:ext cx="3371400" cy="402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685" name="Google Shape;685;p26"/>
          <p:cNvSpPr txBox="1"/>
          <p:nvPr>
            <p:ph idx="5" type="subTitle"/>
          </p:nvPr>
        </p:nvSpPr>
        <p:spPr>
          <a:xfrm>
            <a:off x="2886300" y="3870800"/>
            <a:ext cx="3371400" cy="402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86" name="Google Shape;686;p26"/>
          <p:cNvSpPr txBox="1"/>
          <p:nvPr>
            <p:ph idx="6" type="subTitle"/>
          </p:nvPr>
        </p:nvSpPr>
        <p:spPr>
          <a:xfrm>
            <a:off x="2886300" y="3570325"/>
            <a:ext cx="33714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687" name="Shape 687"/>
        <p:cNvGrpSpPr/>
        <p:nvPr/>
      </p:nvGrpSpPr>
      <p:grpSpPr>
        <a:xfrm>
          <a:off x="0" y="0"/>
          <a:ext cx="0" cy="0"/>
          <a:chOff x="0" y="0"/>
          <a:chExt cx="0" cy="0"/>
        </a:xfrm>
      </p:grpSpPr>
      <p:pic>
        <p:nvPicPr>
          <p:cNvPr id="688" name="Google Shape;688;p27"/>
          <p:cNvPicPr preferRelativeResize="0"/>
          <p:nvPr/>
        </p:nvPicPr>
        <p:blipFill>
          <a:blip r:embed="rId2">
            <a:alphaModFix/>
          </a:blip>
          <a:stretch>
            <a:fillRect/>
          </a:stretch>
        </p:blipFill>
        <p:spPr>
          <a:xfrm rot="10800000">
            <a:off x="7924" y="0"/>
            <a:ext cx="9128151" cy="5143499"/>
          </a:xfrm>
          <a:prstGeom prst="rect">
            <a:avLst/>
          </a:prstGeom>
          <a:noFill/>
          <a:ln>
            <a:noFill/>
          </a:ln>
        </p:spPr>
      </p:pic>
      <p:grpSp>
        <p:nvGrpSpPr>
          <p:cNvPr id="689" name="Google Shape;689;p27"/>
          <p:cNvGrpSpPr/>
          <p:nvPr/>
        </p:nvGrpSpPr>
        <p:grpSpPr>
          <a:xfrm>
            <a:off x="-373450" y="0"/>
            <a:ext cx="9517450" cy="5162825"/>
            <a:chOff x="-373450" y="0"/>
            <a:chExt cx="9517450" cy="5162825"/>
          </a:xfrm>
        </p:grpSpPr>
        <p:sp>
          <p:nvSpPr>
            <p:cNvPr id="690" name="Google Shape;690;p27"/>
            <p:cNvSpPr/>
            <p:nvPr/>
          </p:nvSpPr>
          <p:spPr>
            <a:xfrm flipH="1">
              <a:off x="8421600" y="0"/>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691" name="Google Shape;691;p27"/>
            <p:cNvSpPr/>
            <p:nvPr/>
          </p:nvSpPr>
          <p:spPr>
            <a:xfrm flipH="1" rot="5400000">
              <a:off x="893400" y="3800225"/>
              <a:ext cx="441600" cy="2283600"/>
            </a:xfrm>
            <a:prstGeom prst="round1Rect">
              <a:avLst>
                <a:gd fmla="val 4934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692" name="Google Shape;692;p27"/>
            <p:cNvSpPr/>
            <p:nvPr/>
          </p:nvSpPr>
          <p:spPr>
            <a:xfrm rot="10800000">
              <a:off x="6880500"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693" name="Google Shape;693;p27"/>
            <p:cNvSpPr/>
            <p:nvPr/>
          </p:nvSpPr>
          <p:spPr>
            <a:xfrm>
              <a:off x="-373450" y="10080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694" name="Google Shape;694;p27"/>
          <p:cNvGrpSpPr/>
          <p:nvPr/>
        </p:nvGrpSpPr>
        <p:grpSpPr>
          <a:xfrm>
            <a:off x="8575563" y="3999888"/>
            <a:ext cx="1885275" cy="1884250"/>
            <a:chOff x="2609275" y="3149350"/>
            <a:chExt cx="1885275" cy="1884250"/>
          </a:xfrm>
        </p:grpSpPr>
        <p:sp>
          <p:nvSpPr>
            <p:cNvPr id="695" name="Google Shape;695;p27"/>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7"/>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7"/>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7"/>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7"/>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7"/>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7"/>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7"/>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7"/>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7"/>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7"/>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7"/>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7"/>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7"/>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7"/>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7"/>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7"/>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7"/>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7"/>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 name="Google Shape;714;p2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15" name="Google Shape;715;p27"/>
          <p:cNvSpPr txBox="1"/>
          <p:nvPr>
            <p:ph idx="1" type="subTitle"/>
          </p:nvPr>
        </p:nvSpPr>
        <p:spPr>
          <a:xfrm>
            <a:off x="1677575" y="1762200"/>
            <a:ext cx="2703300" cy="8841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16" name="Google Shape;716;p27"/>
          <p:cNvSpPr txBox="1"/>
          <p:nvPr>
            <p:ph idx="2" type="subTitle"/>
          </p:nvPr>
        </p:nvSpPr>
        <p:spPr>
          <a:xfrm>
            <a:off x="5718250" y="1762200"/>
            <a:ext cx="2703300" cy="8841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17" name="Google Shape;717;p27"/>
          <p:cNvSpPr txBox="1"/>
          <p:nvPr>
            <p:ph idx="3" type="subTitle"/>
          </p:nvPr>
        </p:nvSpPr>
        <p:spPr>
          <a:xfrm>
            <a:off x="1677575" y="1461725"/>
            <a:ext cx="27033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718" name="Google Shape;718;p27"/>
          <p:cNvSpPr txBox="1"/>
          <p:nvPr>
            <p:ph idx="4" type="subTitle"/>
          </p:nvPr>
        </p:nvSpPr>
        <p:spPr>
          <a:xfrm>
            <a:off x="5718266" y="1461725"/>
            <a:ext cx="27033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719" name="Google Shape;719;p27"/>
          <p:cNvSpPr txBox="1"/>
          <p:nvPr>
            <p:ph idx="5" type="subTitle"/>
          </p:nvPr>
        </p:nvSpPr>
        <p:spPr>
          <a:xfrm>
            <a:off x="1677575" y="3453100"/>
            <a:ext cx="2703300" cy="8841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20" name="Google Shape;720;p27"/>
          <p:cNvSpPr txBox="1"/>
          <p:nvPr>
            <p:ph idx="6" type="subTitle"/>
          </p:nvPr>
        </p:nvSpPr>
        <p:spPr>
          <a:xfrm>
            <a:off x="5718250" y="3453100"/>
            <a:ext cx="2703300" cy="8841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21" name="Google Shape;721;p27"/>
          <p:cNvSpPr txBox="1"/>
          <p:nvPr>
            <p:ph idx="7" type="subTitle"/>
          </p:nvPr>
        </p:nvSpPr>
        <p:spPr>
          <a:xfrm>
            <a:off x="1677575" y="3152625"/>
            <a:ext cx="27033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722" name="Google Shape;722;p27"/>
          <p:cNvSpPr txBox="1"/>
          <p:nvPr>
            <p:ph idx="8" type="subTitle"/>
          </p:nvPr>
        </p:nvSpPr>
        <p:spPr>
          <a:xfrm>
            <a:off x="5718266" y="3152625"/>
            <a:ext cx="27033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723" name="Shape 723"/>
        <p:cNvGrpSpPr/>
        <p:nvPr/>
      </p:nvGrpSpPr>
      <p:grpSpPr>
        <a:xfrm>
          <a:off x="0" y="0"/>
          <a:ext cx="0" cy="0"/>
          <a:chOff x="0" y="0"/>
          <a:chExt cx="0" cy="0"/>
        </a:xfrm>
      </p:grpSpPr>
      <p:pic>
        <p:nvPicPr>
          <p:cNvPr id="724" name="Google Shape;724;p28"/>
          <p:cNvPicPr preferRelativeResize="0"/>
          <p:nvPr/>
        </p:nvPicPr>
        <p:blipFill>
          <a:blip r:embed="rId2">
            <a:alphaModFix/>
          </a:blip>
          <a:stretch>
            <a:fillRect/>
          </a:stretch>
        </p:blipFill>
        <p:spPr>
          <a:xfrm flipH="1" rot="10800000">
            <a:off x="7924" y="0"/>
            <a:ext cx="9128151" cy="5143499"/>
          </a:xfrm>
          <a:prstGeom prst="rect">
            <a:avLst/>
          </a:prstGeom>
          <a:noFill/>
          <a:ln>
            <a:noFill/>
          </a:ln>
        </p:spPr>
      </p:pic>
      <p:grpSp>
        <p:nvGrpSpPr>
          <p:cNvPr id="725" name="Google Shape;725;p28"/>
          <p:cNvGrpSpPr/>
          <p:nvPr/>
        </p:nvGrpSpPr>
        <p:grpSpPr>
          <a:xfrm>
            <a:off x="-592600" y="-2012025"/>
            <a:ext cx="9874358" cy="7605425"/>
            <a:chOff x="-592600" y="-2012025"/>
            <a:chExt cx="9874358" cy="7605425"/>
          </a:xfrm>
        </p:grpSpPr>
        <p:sp>
          <p:nvSpPr>
            <p:cNvPr id="726" name="Google Shape;726;p28"/>
            <p:cNvSpPr/>
            <p:nvPr/>
          </p:nvSpPr>
          <p:spPr>
            <a:xfrm rot="10799348">
              <a:off x="6119758" y="-182323"/>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727" name="Google Shape;727;p28"/>
            <p:cNvGrpSpPr/>
            <p:nvPr/>
          </p:nvGrpSpPr>
          <p:grpSpPr>
            <a:xfrm>
              <a:off x="-592600" y="3497900"/>
              <a:ext cx="986125" cy="2095500"/>
              <a:chOff x="7631225" y="2241175"/>
              <a:chExt cx="986125" cy="2095500"/>
            </a:xfrm>
          </p:grpSpPr>
          <p:cxnSp>
            <p:nvCxnSpPr>
              <p:cNvPr id="728" name="Google Shape;728;p28"/>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29" name="Google Shape;729;p28"/>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0" name="Google Shape;730;p28"/>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1" name="Google Shape;731;p28"/>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2" name="Google Shape;732;p28"/>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3" name="Google Shape;733;p28"/>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4" name="Google Shape;734;p28"/>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5" name="Google Shape;735;p28"/>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6" name="Google Shape;736;p28"/>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7" name="Google Shape;737;p28"/>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8" name="Google Shape;738;p28"/>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39" name="Google Shape;739;p28"/>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40" name="Google Shape;740;p28"/>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741" name="Google Shape;741;p28"/>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
          <p:nvSpPr>
            <p:cNvPr id="742" name="Google Shape;742;p28"/>
            <p:cNvSpPr/>
            <p:nvPr/>
          </p:nvSpPr>
          <p:spPr>
            <a:xfrm rot="-5400000">
              <a:off x="3028700" y="-2012025"/>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28"/>
          <p:cNvGrpSpPr/>
          <p:nvPr/>
        </p:nvGrpSpPr>
        <p:grpSpPr>
          <a:xfrm>
            <a:off x="-5879" y="0"/>
            <a:ext cx="9557954" cy="4968450"/>
            <a:chOff x="-5879" y="0"/>
            <a:chExt cx="9557954" cy="4968450"/>
          </a:xfrm>
        </p:grpSpPr>
        <p:sp>
          <p:nvSpPr>
            <p:cNvPr id="744" name="Google Shape;744;p28"/>
            <p:cNvSpPr/>
            <p:nvPr/>
          </p:nvSpPr>
          <p:spPr>
            <a:xfrm>
              <a:off x="7669575" y="47554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745" name="Google Shape;745;p28"/>
            <p:cNvSpPr/>
            <p:nvPr/>
          </p:nvSpPr>
          <p:spPr>
            <a:xfrm flipH="1" rot="10800000">
              <a:off x="-5879" y="0"/>
              <a:ext cx="544200" cy="15918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746" name="Google Shape;746;p28"/>
            <p:cNvSpPr/>
            <p:nvPr/>
          </p:nvSpPr>
          <p:spPr>
            <a:xfrm flipH="1" rot="10800000">
              <a:off x="0"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747" name="Google Shape;747;p2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48" name="Google Shape;748;p28"/>
          <p:cNvSpPr txBox="1"/>
          <p:nvPr>
            <p:ph idx="1" type="subTitle"/>
          </p:nvPr>
        </p:nvSpPr>
        <p:spPr>
          <a:xfrm>
            <a:off x="722375" y="1711112"/>
            <a:ext cx="23898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49" name="Google Shape;749;p28"/>
          <p:cNvSpPr txBox="1"/>
          <p:nvPr>
            <p:ph idx="2" type="subTitle"/>
          </p:nvPr>
        </p:nvSpPr>
        <p:spPr>
          <a:xfrm>
            <a:off x="3377116" y="1711112"/>
            <a:ext cx="23898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50" name="Google Shape;750;p28"/>
          <p:cNvSpPr txBox="1"/>
          <p:nvPr>
            <p:ph idx="3" type="subTitle"/>
          </p:nvPr>
        </p:nvSpPr>
        <p:spPr>
          <a:xfrm>
            <a:off x="722375" y="1410638"/>
            <a:ext cx="23898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751" name="Google Shape;751;p28"/>
          <p:cNvSpPr txBox="1"/>
          <p:nvPr>
            <p:ph idx="4" type="subTitle"/>
          </p:nvPr>
        </p:nvSpPr>
        <p:spPr>
          <a:xfrm>
            <a:off x="3377119" y="1410638"/>
            <a:ext cx="23898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752" name="Google Shape;752;p28"/>
          <p:cNvSpPr txBox="1"/>
          <p:nvPr>
            <p:ph idx="5" type="subTitle"/>
          </p:nvPr>
        </p:nvSpPr>
        <p:spPr>
          <a:xfrm>
            <a:off x="6031874" y="1711112"/>
            <a:ext cx="23898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53" name="Google Shape;753;p28"/>
          <p:cNvSpPr txBox="1"/>
          <p:nvPr>
            <p:ph idx="6" type="subTitle"/>
          </p:nvPr>
        </p:nvSpPr>
        <p:spPr>
          <a:xfrm>
            <a:off x="6031871" y="1410638"/>
            <a:ext cx="23898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754" name="Google Shape;754;p28"/>
          <p:cNvSpPr txBox="1"/>
          <p:nvPr>
            <p:ph idx="7" type="subTitle"/>
          </p:nvPr>
        </p:nvSpPr>
        <p:spPr>
          <a:xfrm>
            <a:off x="722375" y="3395475"/>
            <a:ext cx="23898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55" name="Google Shape;755;p28"/>
          <p:cNvSpPr txBox="1"/>
          <p:nvPr>
            <p:ph idx="8" type="subTitle"/>
          </p:nvPr>
        </p:nvSpPr>
        <p:spPr>
          <a:xfrm>
            <a:off x="3377116" y="3395475"/>
            <a:ext cx="23898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56" name="Google Shape;756;p28"/>
          <p:cNvSpPr txBox="1"/>
          <p:nvPr>
            <p:ph idx="9" type="subTitle"/>
          </p:nvPr>
        </p:nvSpPr>
        <p:spPr>
          <a:xfrm>
            <a:off x="722375" y="3095000"/>
            <a:ext cx="23898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757" name="Google Shape;757;p28"/>
          <p:cNvSpPr txBox="1"/>
          <p:nvPr>
            <p:ph idx="13" type="subTitle"/>
          </p:nvPr>
        </p:nvSpPr>
        <p:spPr>
          <a:xfrm>
            <a:off x="3377119" y="3095000"/>
            <a:ext cx="23898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
        <p:nvSpPr>
          <p:cNvPr id="758" name="Google Shape;758;p28"/>
          <p:cNvSpPr txBox="1"/>
          <p:nvPr>
            <p:ph idx="14" type="subTitle"/>
          </p:nvPr>
        </p:nvSpPr>
        <p:spPr>
          <a:xfrm>
            <a:off x="6031874" y="3395475"/>
            <a:ext cx="23898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59" name="Google Shape;759;p28"/>
          <p:cNvSpPr txBox="1"/>
          <p:nvPr>
            <p:ph idx="15" type="subTitle"/>
          </p:nvPr>
        </p:nvSpPr>
        <p:spPr>
          <a:xfrm>
            <a:off x="6031871" y="3095000"/>
            <a:ext cx="2389800" cy="402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Montserrat"/>
              <a:buNone/>
              <a:defRPr b="1" sz="2000">
                <a:solidFill>
                  <a:schemeClr val="lt1"/>
                </a:solidFill>
                <a:latin typeface="Montserrat"/>
                <a:ea typeface="Montserrat"/>
                <a:cs typeface="Montserrat"/>
                <a:sym typeface="Montserrat"/>
              </a:defRPr>
            </a:lvl1pPr>
            <a:lvl2pPr lvl="1" rtl="0" algn="ctr">
              <a:spcBef>
                <a:spcPts val="0"/>
              </a:spcBef>
              <a:spcAft>
                <a:spcPts val="0"/>
              </a:spcAft>
              <a:buSzPts val="1200"/>
              <a:buFont typeface="Montserrat"/>
              <a:buNone/>
              <a:defRPr b="1">
                <a:latin typeface="Montserrat"/>
                <a:ea typeface="Montserrat"/>
                <a:cs typeface="Montserrat"/>
                <a:sym typeface="Montserrat"/>
              </a:defRPr>
            </a:lvl2pPr>
            <a:lvl3pPr lvl="2" rtl="0" algn="ctr">
              <a:spcBef>
                <a:spcPts val="0"/>
              </a:spcBef>
              <a:spcAft>
                <a:spcPts val="0"/>
              </a:spcAft>
              <a:buSzPts val="1200"/>
              <a:buFont typeface="Montserrat"/>
              <a:buNone/>
              <a:defRPr b="1">
                <a:latin typeface="Montserrat"/>
                <a:ea typeface="Montserrat"/>
                <a:cs typeface="Montserrat"/>
                <a:sym typeface="Montserrat"/>
              </a:defRPr>
            </a:lvl3pPr>
            <a:lvl4pPr lvl="3" rtl="0" algn="ctr">
              <a:spcBef>
                <a:spcPts val="0"/>
              </a:spcBef>
              <a:spcAft>
                <a:spcPts val="0"/>
              </a:spcAft>
              <a:buSzPts val="1200"/>
              <a:buFont typeface="Montserrat"/>
              <a:buNone/>
              <a:defRPr b="1">
                <a:latin typeface="Montserrat"/>
                <a:ea typeface="Montserrat"/>
                <a:cs typeface="Montserrat"/>
                <a:sym typeface="Montserrat"/>
              </a:defRPr>
            </a:lvl4pPr>
            <a:lvl5pPr lvl="4" rtl="0" algn="ctr">
              <a:spcBef>
                <a:spcPts val="0"/>
              </a:spcBef>
              <a:spcAft>
                <a:spcPts val="0"/>
              </a:spcAft>
              <a:buSzPts val="1200"/>
              <a:buFont typeface="Montserrat"/>
              <a:buNone/>
              <a:defRPr b="1">
                <a:latin typeface="Montserrat"/>
                <a:ea typeface="Montserrat"/>
                <a:cs typeface="Montserrat"/>
                <a:sym typeface="Montserrat"/>
              </a:defRPr>
            </a:lvl5pPr>
            <a:lvl6pPr lvl="5" rtl="0" algn="ctr">
              <a:spcBef>
                <a:spcPts val="0"/>
              </a:spcBef>
              <a:spcAft>
                <a:spcPts val="0"/>
              </a:spcAft>
              <a:buSzPts val="1200"/>
              <a:buFont typeface="Montserrat"/>
              <a:buNone/>
              <a:defRPr b="1">
                <a:latin typeface="Montserrat"/>
                <a:ea typeface="Montserrat"/>
                <a:cs typeface="Montserrat"/>
                <a:sym typeface="Montserrat"/>
              </a:defRPr>
            </a:lvl6pPr>
            <a:lvl7pPr lvl="6" rtl="0" algn="ctr">
              <a:spcBef>
                <a:spcPts val="0"/>
              </a:spcBef>
              <a:spcAft>
                <a:spcPts val="0"/>
              </a:spcAft>
              <a:buSzPts val="1200"/>
              <a:buFont typeface="Montserrat"/>
              <a:buNone/>
              <a:defRPr b="1">
                <a:latin typeface="Montserrat"/>
                <a:ea typeface="Montserrat"/>
                <a:cs typeface="Montserrat"/>
                <a:sym typeface="Montserrat"/>
              </a:defRPr>
            </a:lvl7pPr>
            <a:lvl8pPr lvl="7" rtl="0" algn="ctr">
              <a:spcBef>
                <a:spcPts val="0"/>
              </a:spcBef>
              <a:spcAft>
                <a:spcPts val="0"/>
              </a:spcAft>
              <a:buSzPts val="1200"/>
              <a:buFont typeface="Montserrat"/>
              <a:buNone/>
              <a:defRPr b="1">
                <a:latin typeface="Montserrat"/>
                <a:ea typeface="Montserrat"/>
                <a:cs typeface="Montserrat"/>
                <a:sym typeface="Montserrat"/>
              </a:defRPr>
            </a:lvl8pPr>
            <a:lvl9pPr lvl="8" rtl="0" algn="ctr">
              <a:spcBef>
                <a:spcPts val="0"/>
              </a:spcBef>
              <a:spcAft>
                <a:spcPts val="0"/>
              </a:spcAft>
              <a:buSzPts val="1200"/>
              <a:buFont typeface="Montserrat"/>
              <a:buNone/>
              <a:defRPr b="1">
                <a:latin typeface="Montserrat"/>
                <a:ea typeface="Montserrat"/>
                <a:cs typeface="Montserrat"/>
                <a:sym typeface="Montserrat"/>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760" name="Shape 760"/>
        <p:cNvGrpSpPr/>
        <p:nvPr/>
      </p:nvGrpSpPr>
      <p:grpSpPr>
        <a:xfrm>
          <a:off x="0" y="0"/>
          <a:ext cx="0" cy="0"/>
          <a:chOff x="0" y="0"/>
          <a:chExt cx="0" cy="0"/>
        </a:xfrm>
      </p:grpSpPr>
      <p:pic>
        <p:nvPicPr>
          <p:cNvPr id="761" name="Google Shape;761;p29"/>
          <p:cNvPicPr preferRelativeResize="0"/>
          <p:nvPr/>
        </p:nvPicPr>
        <p:blipFill>
          <a:blip r:embed="rId2">
            <a:alphaModFix/>
          </a:blip>
          <a:stretch>
            <a:fillRect/>
          </a:stretch>
        </p:blipFill>
        <p:spPr>
          <a:xfrm flipH="1">
            <a:off x="7924" y="0"/>
            <a:ext cx="9128151" cy="5143499"/>
          </a:xfrm>
          <a:prstGeom prst="rect">
            <a:avLst/>
          </a:prstGeom>
          <a:noFill/>
          <a:ln>
            <a:noFill/>
          </a:ln>
        </p:spPr>
      </p:pic>
      <p:grpSp>
        <p:nvGrpSpPr>
          <p:cNvPr id="762" name="Google Shape;762;p29"/>
          <p:cNvGrpSpPr/>
          <p:nvPr/>
        </p:nvGrpSpPr>
        <p:grpSpPr>
          <a:xfrm>
            <a:off x="-407521" y="-350"/>
            <a:ext cx="9565879" cy="5157654"/>
            <a:chOff x="-407521" y="-350"/>
            <a:chExt cx="9565879" cy="5157654"/>
          </a:xfrm>
        </p:grpSpPr>
        <p:sp>
          <p:nvSpPr>
            <p:cNvPr id="763" name="Google Shape;763;p29"/>
            <p:cNvSpPr/>
            <p:nvPr/>
          </p:nvSpPr>
          <p:spPr>
            <a:xfrm rot="-10799427">
              <a:off x="5535475" y="-50"/>
              <a:ext cx="3600600" cy="8007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764" name="Google Shape;764;p29"/>
            <p:cNvSpPr/>
            <p:nvPr/>
          </p:nvSpPr>
          <p:spPr>
            <a:xfrm flipH="1">
              <a:off x="8422154" y="0"/>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765" name="Google Shape;765;p29"/>
            <p:cNvSpPr/>
            <p:nvPr/>
          </p:nvSpPr>
          <p:spPr>
            <a:xfrm flipH="1">
              <a:off x="6894859" y="4843504"/>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766" name="Google Shape;766;p29"/>
            <p:cNvSpPr/>
            <p:nvPr/>
          </p:nvSpPr>
          <p:spPr>
            <a:xfrm flipH="1">
              <a:off x="-407521" y="47554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767" name="Google Shape;767;p29"/>
          <p:cNvGrpSpPr/>
          <p:nvPr/>
        </p:nvGrpSpPr>
        <p:grpSpPr>
          <a:xfrm>
            <a:off x="-1162908" y="-71600"/>
            <a:ext cx="11998025" cy="4675588"/>
            <a:chOff x="-1162908" y="-71600"/>
            <a:chExt cx="11998025" cy="4675588"/>
          </a:xfrm>
        </p:grpSpPr>
        <p:sp>
          <p:nvSpPr>
            <p:cNvPr id="768" name="Google Shape;768;p29"/>
            <p:cNvSpPr/>
            <p:nvPr/>
          </p:nvSpPr>
          <p:spPr>
            <a:xfrm flipH="1" rot="10800000">
              <a:off x="-154596" y="-7160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769" name="Google Shape;769;p29"/>
            <p:cNvGrpSpPr/>
            <p:nvPr/>
          </p:nvGrpSpPr>
          <p:grpSpPr>
            <a:xfrm flipH="1">
              <a:off x="-1162908" y="1349063"/>
              <a:ext cx="1885275" cy="1884250"/>
              <a:chOff x="2609275" y="3149350"/>
              <a:chExt cx="1885275" cy="1884250"/>
            </a:xfrm>
          </p:grpSpPr>
          <p:sp>
            <p:nvSpPr>
              <p:cNvPr id="770" name="Google Shape;770;p29"/>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9"/>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9"/>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9"/>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9"/>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9"/>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9"/>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9"/>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9"/>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9"/>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9"/>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9"/>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9"/>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9"/>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9"/>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9"/>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9"/>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9"/>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9"/>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 name="Google Shape;789;p29"/>
            <p:cNvSpPr/>
            <p:nvPr/>
          </p:nvSpPr>
          <p:spPr>
            <a:xfrm flipH="1" rot="10800000">
              <a:off x="8509292" y="2278163"/>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 name="Google Shape;790;p29"/>
          <p:cNvSpPr txBox="1"/>
          <p:nvPr>
            <p:ph idx="1" type="subTitle"/>
          </p:nvPr>
        </p:nvSpPr>
        <p:spPr>
          <a:xfrm>
            <a:off x="722375" y="1272825"/>
            <a:ext cx="39957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91" name="Google Shape;791;p29"/>
          <p:cNvSpPr txBox="1"/>
          <p:nvPr>
            <p:ph hasCustomPrompt="1" type="title"/>
          </p:nvPr>
        </p:nvSpPr>
        <p:spPr>
          <a:xfrm>
            <a:off x="722600" y="710975"/>
            <a:ext cx="39957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92" name="Google Shape;792;p29"/>
          <p:cNvSpPr txBox="1"/>
          <p:nvPr>
            <p:ph idx="2" type="subTitle"/>
          </p:nvPr>
        </p:nvSpPr>
        <p:spPr>
          <a:xfrm>
            <a:off x="2574150" y="2672825"/>
            <a:ext cx="39957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93" name="Google Shape;793;p29"/>
          <p:cNvSpPr txBox="1"/>
          <p:nvPr>
            <p:ph hasCustomPrompt="1" idx="3" type="title"/>
          </p:nvPr>
        </p:nvSpPr>
        <p:spPr>
          <a:xfrm>
            <a:off x="2574375" y="2110925"/>
            <a:ext cx="39957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94" name="Google Shape;794;p29"/>
          <p:cNvSpPr txBox="1"/>
          <p:nvPr>
            <p:ph idx="4" type="subTitle"/>
          </p:nvPr>
        </p:nvSpPr>
        <p:spPr>
          <a:xfrm>
            <a:off x="4425700" y="4072825"/>
            <a:ext cx="39957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sz="1500"/>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795" name="Google Shape;795;p29"/>
          <p:cNvSpPr txBox="1"/>
          <p:nvPr>
            <p:ph hasCustomPrompt="1" idx="5" type="title"/>
          </p:nvPr>
        </p:nvSpPr>
        <p:spPr>
          <a:xfrm>
            <a:off x="4425925" y="3510925"/>
            <a:ext cx="39957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5_1">
    <p:spTree>
      <p:nvGrpSpPr>
        <p:cNvPr id="796" name="Shape 796"/>
        <p:cNvGrpSpPr/>
        <p:nvPr/>
      </p:nvGrpSpPr>
      <p:grpSpPr>
        <a:xfrm>
          <a:off x="0" y="0"/>
          <a:ext cx="0" cy="0"/>
          <a:chOff x="0" y="0"/>
          <a:chExt cx="0" cy="0"/>
        </a:xfrm>
      </p:grpSpPr>
      <p:pic>
        <p:nvPicPr>
          <p:cNvPr id="797" name="Google Shape;797;p30"/>
          <p:cNvPicPr preferRelativeResize="0"/>
          <p:nvPr/>
        </p:nvPicPr>
        <p:blipFill>
          <a:blip r:embed="rId2">
            <a:alphaModFix/>
          </a:blip>
          <a:stretch>
            <a:fillRect/>
          </a:stretch>
        </p:blipFill>
        <p:spPr>
          <a:xfrm flipH="1" rot="10800000">
            <a:off x="7924" y="0"/>
            <a:ext cx="9128151" cy="5143499"/>
          </a:xfrm>
          <a:prstGeom prst="rect">
            <a:avLst/>
          </a:prstGeom>
          <a:noFill/>
          <a:ln>
            <a:noFill/>
          </a:ln>
        </p:spPr>
      </p:pic>
      <p:grpSp>
        <p:nvGrpSpPr>
          <p:cNvPr id="798" name="Google Shape;798;p30"/>
          <p:cNvGrpSpPr/>
          <p:nvPr/>
        </p:nvGrpSpPr>
        <p:grpSpPr>
          <a:xfrm>
            <a:off x="0" y="0"/>
            <a:ext cx="9552075" cy="5143500"/>
            <a:chOff x="0" y="0"/>
            <a:chExt cx="9552075" cy="5143500"/>
          </a:xfrm>
        </p:grpSpPr>
        <p:sp>
          <p:nvSpPr>
            <p:cNvPr id="799" name="Google Shape;799;p30"/>
            <p:cNvSpPr/>
            <p:nvPr/>
          </p:nvSpPr>
          <p:spPr>
            <a:xfrm>
              <a:off x="0" y="0"/>
              <a:ext cx="4803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800" name="Google Shape;800;p30"/>
            <p:cNvSpPr/>
            <p:nvPr/>
          </p:nvSpPr>
          <p:spPr>
            <a:xfrm flipH="1">
              <a:off x="8663700" y="3576600"/>
              <a:ext cx="480300" cy="15669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801" name="Google Shape;801;p30"/>
            <p:cNvSpPr/>
            <p:nvPr/>
          </p:nvSpPr>
          <p:spPr>
            <a:xfrm flipH="1" rot="10800000">
              <a:off x="0"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802" name="Google Shape;802;p30"/>
            <p:cNvSpPr/>
            <p:nvPr/>
          </p:nvSpPr>
          <p:spPr>
            <a:xfrm>
              <a:off x="7669575" y="47554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803" name="Google Shape;803;p30"/>
          <p:cNvGrpSpPr/>
          <p:nvPr/>
        </p:nvGrpSpPr>
        <p:grpSpPr>
          <a:xfrm>
            <a:off x="-505837" y="-1463962"/>
            <a:ext cx="6732100" cy="6536738"/>
            <a:chOff x="-505837" y="-1463962"/>
            <a:chExt cx="6732100" cy="6536738"/>
          </a:xfrm>
        </p:grpSpPr>
        <p:grpSp>
          <p:nvGrpSpPr>
            <p:cNvPr id="804" name="Google Shape;804;p30"/>
            <p:cNvGrpSpPr/>
            <p:nvPr/>
          </p:nvGrpSpPr>
          <p:grpSpPr>
            <a:xfrm>
              <a:off x="4340988" y="-1463962"/>
              <a:ext cx="1885275" cy="1884250"/>
              <a:chOff x="2609275" y="3149350"/>
              <a:chExt cx="1885275" cy="1884250"/>
            </a:xfrm>
          </p:grpSpPr>
          <p:sp>
            <p:nvSpPr>
              <p:cNvPr id="805" name="Google Shape;805;p30"/>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0"/>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0"/>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0"/>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0"/>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0"/>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0"/>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0"/>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0"/>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0"/>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0"/>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0"/>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0"/>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0"/>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0"/>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0"/>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0"/>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0"/>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0"/>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30"/>
            <p:cNvGrpSpPr/>
            <p:nvPr/>
          </p:nvGrpSpPr>
          <p:grpSpPr>
            <a:xfrm>
              <a:off x="-505837" y="2977275"/>
              <a:ext cx="986125" cy="2095500"/>
              <a:chOff x="7631225" y="2241175"/>
              <a:chExt cx="986125" cy="2095500"/>
            </a:xfrm>
          </p:grpSpPr>
          <p:cxnSp>
            <p:nvCxnSpPr>
              <p:cNvPr id="825" name="Google Shape;825;p30"/>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26" name="Google Shape;826;p30"/>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27" name="Google Shape;827;p30"/>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28" name="Google Shape;828;p30"/>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29" name="Google Shape;829;p30"/>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0" name="Google Shape;830;p30"/>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1" name="Google Shape;831;p30"/>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2" name="Google Shape;832;p30"/>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3" name="Google Shape;833;p30"/>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4" name="Google Shape;834;p30"/>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5" name="Google Shape;835;p30"/>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6" name="Google Shape;836;p30"/>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7" name="Google Shape;837;p30"/>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8" name="Google Shape;838;p30"/>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sp>
        <p:nvSpPr>
          <p:cNvPr id="839" name="Google Shape;839;p30"/>
          <p:cNvSpPr txBox="1"/>
          <p:nvPr>
            <p:ph idx="1" type="subTitle"/>
          </p:nvPr>
        </p:nvSpPr>
        <p:spPr>
          <a:xfrm>
            <a:off x="722375" y="1911375"/>
            <a:ext cx="2449500" cy="66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40" name="Google Shape;840;p30"/>
          <p:cNvSpPr txBox="1"/>
          <p:nvPr>
            <p:ph hasCustomPrompt="1" type="title"/>
          </p:nvPr>
        </p:nvSpPr>
        <p:spPr>
          <a:xfrm>
            <a:off x="722513" y="1349525"/>
            <a:ext cx="24495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841" name="Google Shape;841;p30"/>
          <p:cNvSpPr txBox="1"/>
          <p:nvPr>
            <p:ph idx="2" type="subTitle"/>
          </p:nvPr>
        </p:nvSpPr>
        <p:spPr>
          <a:xfrm>
            <a:off x="3347124" y="1911375"/>
            <a:ext cx="2449500" cy="66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42" name="Google Shape;842;p30"/>
          <p:cNvSpPr txBox="1"/>
          <p:nvPr>
            <p:ph hasCustomPrompt="1" idx="3" type="title"/>
          </p:nvPr>
        </p:nvSpPr>
        <p:spPr>
          <a:xfrm>
            <a:off x="3347260" y="1349525"/>
            <a:ext cx="24495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843" name="Google Shape;843;p30"/>
          <p:cNvSpPr txBox="1"/>
          <p:nvPr>
            <p:ph idx="4" type="subTitle"/>
          </p:nvPr>
        </p:nvSpPr>
        <p:spPr>
          <a:xfrm>
            <a:off x="5971873" y="1911375"/>
            <a:ext cx="2449500" cy="66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44" name="Google Shape;844;p30"/>
          <p:cNvSpPr txBox="1"/>
          <p:nvPr>
            <p:ph hasCustomPrompt="1" idx="5" type="title"/>
          </p:nvPr>
        </p:nvSpPr>
        <p:spPr>
          <a:xfrm>
            <a:off x="5972007" y="1349525"/>
            <a:ext cx="24495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845" name="Google Shape;845;p30"/>
          <p:cNvSpPr txBox="1"/>
          <p:nvPr>
            <p:ph idx="6" type="subTitle"/>
          </p:nvPr>
        </p:nvSpPr>
        <p:spPr>
          <a:xfrm>
            <a:off x="2034800" y="3707300"/>
            <a:ext cx="2449500" cy="66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46" name="Google Shape;846;p30"/>
          <p:cNvSpPr txBox="1"/>
          <p:nvPr>
            <p:ph hasCustomPrompt="1" idx="7" type="title"/>
          </p:nvPr>
        </p:nvSpPr>
        <p:spPr>
          <a:xfrm>
            <a:off x="2034947" y="3145450"/>
            <a:ext cx="24495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847" name="Google Shape;847;p30"/>
          <p:cNvSpPr txBox="1"/>
          <p:nvPr>
            <p:ph idx="8" type="subTitle"/>
          </p:nvPr>
        </p:nvSpPr>
        <p:spPr>
          <a:xfrm>
            <a:off x="4659549" y="3707300"/>
            <a:ext cx="2449500" cy="668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848" name="Google Shape;848;p30"/>
          <p:cNvSpPr txBox="1"/>
          <p:nvPr>
            <p:ph hasCustomPrompt="1" idx="9" type="title"/>
          </p:nvPr>
        </p:nvSpPr>
        <p:spPr>
          <a:xfrm>
            <a:off x="4659694" y="3145450"/>
            <a:ext cx="24495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36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849" name="Google Shape;849;p30"/>
          <p:cNvSpPr txBox="1"/>
          <p:nvPr>
            <p:ph idx="13"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pic>
        <p:nvPicPr>
          <p:cNvPr id="45" name="Google Shape;45;p4"/>
          <p:cNvPicPr preferRelativeResize="0"/>
          <p:nvPr/>
        </p:nvPicPr>
        <p:blipFill>
          <a:blip r:embed="rId2">
            <a:alphaModFix/>
          </a:blip>
          <a:stretch>
            <a:fillRect/>
          </a:stretch>
        </p:blipFill>
        <p:spPr>
          <a:xfrm>
            <a:off x="7924" y="0"/>
            <a:ext cx="9128151" cy="5143499"/>
          </a:xfrm>
          <a:prstGeom prst="rect">
            <a:avLst/>
          </a:prstGeom>
          <a:noFill/>
          <a:ln>
            <a:noFill/>
          </a:ln>
        </p:spPr>
      </p:pic>
      <p:grpSp>
        <p:nvGrpSpPr>
          <p:cNvPr id="46" name="Google Shape;46;p4"/>
          <p:cNvGrpSpPr/>
          <p:nvPr/>
        </p:nvGrpSpPr>
        <p:grpSpPr>
          <a:xfrm>
            <a:off x="-1360162" y="-430750"/>
            <a:ext cx="4586213" cy="5760313"/>
            <a:chOff x="-1360162" y="-430750"/>
            <a:chExt cx="4586213" cy="5760313"/>
          </a:xfrm>
        </p:grpSpPr>
        <p:sp>
          <p:nvSpPr>
            <p:cNvPr id="47" name="Google Shape;47;p4"/>
            <p:cNvSpPr/>
            <p:nvPr/>
          </p:nvSpPr>
          <p:spPr>
            <a:xfrm flipH="1" rot="10800000">
              <a:off x="-202950" y="-430750"/>
              <a:ext cx="3429000" cy="8514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48" name="Google Shape;48;p4"/>
            <p:cNvGrpSpPr/>
            <p:nvPr/>
          </p:nvGrpSpPr>
          <p:grpSpPr>
            <a:xfrm>
              <a:off x="-1360162" y="3445313"/>
              <a:ext cx="1885275" cy="1884250"/>
              <a:chOff x="2609275" y="3149350"/>
              <a:chExt cx="1885275" cy="1884250"/>
            </a:xfrm>
          </p:grpSpPr>
          <p:sp>
            <p:nvSpPr>
              <p:cNvPr id="49" name="Google Shape;49;p4"/>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 name="Google Shape;68;p4"/>
          <p:cNvGrpSpPr/>
          <p:nvPr/>
        </p:nvGrpSpPr>
        <p:grpSpPr>
          <a:xfrm>
            <a:off x="6107100" y="0"/>
            <a:ext cx="3036900" cy="5143500"/>
            <a:chOff x="6107100" y="0"/>
            <a:chExt cx="3036900" cy="5143500"/>
          </a:xfrm>
        </p:grpSpPr>
        <p:sp>
          <p:nvSpPr>
            <p:cNvPr id="69" name="Google Shape;69;p4"/>
            <p:cNvSpPr/>
            <p:nvPr/>
          </p:nvSpPr>
          <p:spPr>
            <a:xfrm flipH="1">
              <a:off x="6107100" y="4748700"/>
              <a:ext cx="3023100" cy="3948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70" name="Google Shape;70;p4"/>
            <p:cNvSpPr/>
            <p:nvPr/>
          </p:nvSpPr>
          <p:spPr>
            <a:xfrm rot="10800000">
              <a:off x="6928200" y="0"/>
              <a:ext cx="22158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71" name="Google Shape;71;p4"/>
            <p:cNvSpPr/>
            <p:nvPr/>
          </p:nvSpPr>
          <p:spPr>
            <a:xfrm flipH="1">
              <a:off x="8605675" y="3272100"/>
              <a:ext cx="530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72" name="Google Shape;72;p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3" name="Google Shape;73;p4"/>
          <p:cNvSpPr txBox="1"/>
          <p:nvPr>
            <p:ph idx="1" type="body"/>
          </p:nvPr>
        </p:nvSpPr>
        <p:spPr>
          <a:xfrm>
            <a:off x="722375" y="1187600"/>
            <a:ext cx="7699200" cy="1200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
    <p:spTree>
      <p:nvGrpSpPr>
        <p:cNvPr id="850" name="Shape 850"/>
        <p:cNvGrpSpPr/>
        <p:nvPr/>
      </p:nvGrpSpPr>
      <p:grpSpPr>
        <a:xfrm>
          <a:off x="0" y="0"/>
          <a:ext cx="0" cy="0"/>
          <a:chOff x="0" y="0"/>
          <a:chExt cx="0" cy="0"/>
        </a:xfrm>
      </p:grpSpPr>
      <p:grpSp>
        <p:nvGrpSpPr>
          <p:cNvPr id="851" name="Google Shape;851;p31"/>
          <p:cNvGrpSpPr/>
          <p:nvPr/>
        </p:nvGrpSpPr>
        <p:grpSpPr>
          <a:xfrm>
            <a:off x="800963" y="-1678600"/>
            <a:ext cx="9414788" cy="4643313"/>
            <a:chOff x="800963" y="-1678600"/>
            <a:chExt cx="9414788" cy="4643313"/>
          </a:xfrm>
        </p:grpSpPr>
        <p:grpSp>
          <p:nvGrpSpPr>
            <p:cNvPr id="852" name="Google Shape;852;p31"/>
            <p:cNvGrpSpPr/>
            <p:nvPr/>
          </p:nvGrpSpPr>
          <p:grpSpPr>
            <a:xfrm flipH="1">
              <a:off x="8330475" y="1080463"/>
              <a:ext cx="1885275" cy="1884250"/>
              <a:chOff x="2609275" y="3149350"/>
              <a:chExt cx="1885275" cy="1884250"/>
            </a:xfrm>
          </p:grpSpPr>
          <p:sp>
            <p:nvSpPr>
              <p:cNvPr id="853" name="Google Shape;853;p31"/>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1"/>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1"/>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1"/>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1"/>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1"/>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1"/>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1"/>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1"/>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1"/>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1"/>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1"/>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1"/>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1"/>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1"/>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1"/>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1"/>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1"/>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1"/>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 name="Google Shape;872;p31"/>
            <p:cNvSpPr/>
            <p:nvPr/>
          </p:nvSpPr>
          <p:spPr>
            <a:xfrm flipH="1" rot="5400000">
              <a:off x="800963" y="-1678600"/>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73" name="Google Shape;873;p31"/>
          <p:cNvPicPr preferRelativeResize="0"/>
          <p:nvPr/>
        </p:nvPicPr>
        <p:blipFill>
          <a:blip r:embed="rId2">
            <a:alphaModFix/>
          </a:blip>
          <a:stretch>
            <a:fillRect/>
          </a:stretch>
        </p:blipFill>
        <p:spPr>
          <a:xfrm rot="10800000">
            <a:off x="7924" y="0"/>
            <a:ext cx="9128151" cy="5143499"/>
          </a:xfrm>
          <a:prstGeom prst="rect">
            <a:avLst/>
          </a:prstGeom>
          <a:noFill/>
          <a:ln>
            <a:noFill/>
          </a:ln>
        </p:spPr>
      </p:pic>
      <p:sp>
        <p:nvSpPr>
          <p:cNvPr id="874" name="Google Shape;874;p31"/>
          <p:cNvSpPr txBox="1"/>
          <p:nvPr>
            <p:ph type="ctrTitle"/>
          </p:nvPr>
        </p:nvSpPr>
        <p:spPr>
          <a:xfrm>
            <a:off x="2685375" y="552694"/>
            <a:ext cx="3773100" cy="908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75" name="Google Shape;875;p31"/>
          <p:cNvSpPr txBox="1"/>
          <p:nvPr>
            <p:ph idx="1" type="subTitle"/>
          </p:nvPr>
        </p:nvSpPr>
        <p:spPr>
          <a:xfrm>
            <a:off x="2685375" y="1369144"/>
            <a:ext cx="3773100" cy="107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76" name="Google Shape;876;p31"/>
          <p:cNvSpPr txBox="1"/>
          <p:nvPr/>
        </p:nvSpPr>
        <p:spPr>
          <a:xfrm>
            <a:off x="3014822" y="3604741"/>
            <a:ext cx="3114300" cy="615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000">
                <a:solidFill>
                  <a:schemeClr val="dk1"/>
                </a:solidFill>
                <a:latin typeface="Maven Pro"/>
                <a:ea typeface="Maven Pro"/>
                <a:cs typeface="Maven Pro"/>
                <a:sym typeface="Maven Pro"/>
              </a:rPr>
              <a:t>CREDITS: This presentation template was created by </a:t>
            </a:r>
            <a:r>
              <a:rPr b="1" lang="en" sz="1000" u="sng">
                <a:solidFill>
                  <a:schemeClr val="dk1"/>
                </a:solidFill>
                <a:latin typeface="Maven Pro"/>
                <a:ea typeface="Maven Pro"/>
                <a:cs typeface="Maven Pro"/>
                <a:sym typeface="Maven Pro"/>
                <a:hlinkClick r:id="rId3">
                  <a:extLst>
                    <a:ext uri="{A12FA001-AC4F-418D-AE19-62706E023703}">
                      <ahyp:hlinkClr val="tx"/>
                    </a:ext>
                  </a:extLst>
                </a:hlinkClick>
              </a:rPr>
              <a:t>Slidesgo</a:t>
            </a:r>
            <a:r>
              <a:rPr lang="en" sz="1000">
                <a:solidFill>
                  <a:schemeClr val="dk1"/>
                </a:solidFill>
                <a:latin typeface="Maven Pro"/>
                <a:ea typeface="Maven Pro"/>
                <a:cs typeface="Maven Pro"/>
                <a:sym typeface="Maven Pro"/>
              </a:rPr>
              <a:t>, including icons by </a:t>
            </a:r>
            <a:r>
              <a:rPr b="1" lang="en" sz="1000" u="sng">
                <a:solidFill>
                  <a:schemeClr val="dk1"/>
                </a:solidFill>
                <a:latin typeface="Maven Pro"/>
                <a:ea typeface="Maven Pro"/>
                <a:cs typeface="Maven Pro"/>
                <a:sym typeface="Maven Pro"/>
                <a:hlinkClick r:id="rId4">
                  <a:extLst>
                    <a:ext uri="{A12FA001-AC4F-418D-AE19-62706E023703}">
                      <ahyp:hlinkClr val="tx"/>
                    </a:ext>
                  </a:extLst>
                </a:hlinkClick>
              </a:rPr>
              <a:t>Flaticon</a:t>
            </a:r>
            <a:r>
              <a:rPr b="1" lang="en" sz="1000">
                <a:solidFill>
                  <a:schemeClr val="dk1"/>
                </a:solidFill>
                <a:latin typeface="Maven Pro"/>
                <a:ea typeface="Maven Pro"/>
                <a:cs typeface="Maven Pro"/>
                <a:sym typeface="Maven Pro"/>
              </a:rPr>
              <a:t> </a:t>
            </a:r>
            <a:r>
              <a:rPr lang="en" sz="1000">
                <a:solidFill>
                  <a:schemeClr val="dk1"/>
                </a:solidFill>
                <a:latin typeface="Maven Pro"/>
                <a:ea typeface="Maven Pro"/>
                <a:cs typeface="Maven Pro"/>
                <a:sym typeface="Maven Pro"/>
              </a:rPr>
              <a:t>and infographics &amp; images by </a:t>
            </a:r>
            <a:r>
              <a:rPr b="1" lang="en" sz="1000" u="sng">
                <a:solidFill>
                  <a:schemeClr val="dk1"/>
                </a:solidFill>
                <a:latin typeface="Maven Pro"/>
                <a:ea typeface="Maven Pro"/>
                <a:cs typeface="Maven Pro"/>
                <a:sym typeface="Maven Pro"/>
                <a:hlinkClick r:id="rId5">
                  <a:extLst>
                    <a:ext uri="{A12FA001-AC4F-418D-AE19-62706E023703}">
                      <ahyp:hlinkClr val="tx"/>
                    </a:ext>
                  </a:extLst>
                </a:hlinkClick>
              </a:rPr>
              <a:t>Freepik</a:t>
            </a:r>
            <a:endParaRPr b="1" sz="1000" u="sng">
              <a:solidFill>
                <a:schemeClr val="dk1"/>
              </a:solidFill>
              <a:latin typeface="Maven Pro"/>
              <a:ea typeface="Maven Pro"/>
              <a:cs typeface="Maven Pro"/>
              <a:sym typeface="Maven Pro"/>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_1">
    <p:spTree>
      <p:nvGrpSpPr>
        <p:cNvPr id="877" name="Shape 877"/>
        <p:cNvGrpSpPr/>
        <p:nvPr/>
      </p:nvGrpSpPr>
      <p:grpSpPr>
        <a:xfrm>
          <a:off x="0" y="0"/>
          <a:ext cx="0" cy="0"/>
          <a:chOff x="0" y="0"/>
          <a:chExt cx="0" cy="0"/>
        </a:xfrm>
      </p:grpSpPr>
      <p:pic>
        <p:nvPicPr>
          <p:cNvPr id="878" name="Google Shape;878;p32"/>
          <p:cNvPicPr preferRelativeResize="0"/>
          <p:nvPr/>
        </p:nvPicPr>
        <p:blipFill>
          <a:blip r:embed="rId2">
            <a:alphaModFix/>
          </a:blip>
          <a:stretch>
            <a:fillRect/>
          </a:stretch>
        </p:blipFill>
        <p:spPr>
          <a:xfrm rot="10800000">
            <a:off x="7924" y="0"/>
            <a:ext cx="9128151" cy="5143499"/>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_1">
    <p:spTree>
      <p:nvGrpSpPr>
        <p:cNvPr id="879" name="Shape 879"/>
        <p:cNvGrpSpPr/>
        <p:nvPr/>
      </p:nvGrpSpPr>
      <p:grpSpPr>
        <a:xfrm>
          <a:off x="0" y="0"/>
          <a:ext cx="0" cy="0"/>
          <a:chOff x="0" y="0"/>
          <a:chExt cx="0" cy="0"/>
        </a:xfrm>
      </p:grpSpPr>
      <p:pic>
        <p:nvPicPr>
          <p:cNvPr id="880" name="Google Shape;880;p33"/>
          <p:cNvPicPr preferRelativeResize="0"/>
          <p:nvPr/>
        </p:nvPicPr>
        <p:blipFill>
          <a:blip r:embed="rId2">
            <a:alphaModFix/>
          </a:blip>
          <a:stretch>
            <a:fillRect/>
          </a:stretch>
        </p:blipFill>
        <p:spPr>
          <a:xfrm flipH="1" rot="10800000">
            <a:off x="7924" y="0"/>
            <a:ext cx="9128151" cy="5143499"/>
          </a:xfrm>
          <a:prstGeom prst="rect">
            <a:avLst/>
          </a:prstGeom>
          <a:noFill/>
          <a:ln>
            <a:noFill/>
          </a:ln>
        </p:spPr>
      </p:pic>
      <p:grpSp>
        <p:nvGrpSpPr>
          <p:cNvPr id="881" name="Google Shape;881;p33"/>
          <p:cNvGrpSpPr/>
          <p:nvPr/>
        </p:nvGrpSpPr>
        <p:grpSpPr>
          <a:xfrm>
            <a:off x="0" y="-25"/>
            <a:ext cx="9552075" cy="5143375"/>
            <a:chOff x="0" y="-25"/>
            <a:chExt cx="9552075" cy="5143375"/>
          </a:xfrm>
        </p:grpSpPr>
        <p:sp>
          <p:nvSpPr>
            <p:cNvPr id="882" name="Google Shape;882;p33"/>
            <p:cNvSpPr/>
            <p:nvPr/>
          </p:nvSpPr>
          <p:spPr>
            <a:xfrm>
              <a:off x="0" y="0"/>
              <a:ext cx="722400" cy="24021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883" name="Google Shape;883;p33"/>
            <p:cNvSpPr/>
            <p:nvPr/>
          </p:nvSpPr>
          <p:spPr>
            <a:xfrm flipH="1">
              <a:off x="6943500" y="4306950"/>
              <a:ext cx="2200500" cy="8364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884" name="Google Shape;884;p33"/>
            <p:cNvSpPr/>
            <p:nvPr/>
          </p:nvSpPr>
          <p:spPr>
            <a:xfrm flipH="1" rot="10800000">
              <a:off x="0" y="-25"/>
              <a:ext cx="2263500" cy="8421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885" name="Google Shape;885;p33"/>
            <p:cNvSpPr/>
            <p:nvPr/>
          </p:nvSpPr>
          <p:spPr>
            <a:xfrm>
              <a:off x="7669575" y="47554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886" name="Google Shape;886;p33"/>
          <p:cNvGrpSpPr/>
          <p:nvPr/>
        </p:nvGrpSpPr>
        <p:grpSpPr>
          <a:xfrm>
            <a:off x="489563" y="-211525"/>
            <a:ext cx="8425113" cy="6291588"/>
            <a:chOff x="489563" y="-211525"/>
            <a:chExt cx="8425113" cy="6291588"/>
          </a:xfrm>
        </p:grpSpPr>
        <p:grpSp>
          <p:nvGrpSpPr>
            <p:cNvPr id="887" name="Google Shape;887;p33"/>
            <p:cNvGrpSpPr/>
            <p:nvPr/>
          </p:nvGrpSpPr>
          <p:grpSpPr>
            <a:xfrm>
              <a:off x="489563" y="4195813"/>
              <a:ext cx="1885275" cy="1884250"/>
              <a:chOff x="2609275" y="3149350"/>
              <a:chExt cx="1885275" cy="1884250"/>
            </a:xfrm>
          </p:grpSpPr>
          <p:sp>
            <p:nvSpPr>
              <p:cNvPr id="888" name="Google Shape;888;p33"/>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3"/>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3"/>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3"/>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3"/>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3"/>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3"/>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33"/>
            <p:cNvGrpSpPr/>
            <p:nvPr/>
          </p:nvGrpSpPr>
          <p:grpSpPr>
            <a:xfrm>
              <a:off x="7928550" y="-211525"/>
              <a:ext cx="986125" cy="2095500"/>
              <a:chOff x="7631225" y="2241175"/>
              <a:chExt cx="986125" cy="2095500"/>
            </a:xfrm>
          </p:grpSpPr>
          <p:cxnSp>
            <p:nvCxnSpPr>
              <p:cNvPr id="908" name="Google Shape;908;p33"/>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09" name="Google Shape;909;p33"/>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0" name="Google Shape;910;p33"/>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1" name="Google Shape;911;p33"/>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2" name="Google Shape;912;p33"/>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3" name="Google Shape;913;p33"/>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4" name="Google Shape;914;p33"/>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5" name="Google Shape;915;p33"/>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6" name="Google Shape;916;p33"/>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7" name="Google Shape;917;p33"/>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8" name="Google Shape;918;p33"/>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9" name="Google Shape;919;p33"/>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20" name="Google Shape;920;p33"/>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21" name="Google Shape;921;p33"/>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25" name="Shape 925"/>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926" name="Shape 926"/>
        <p:cNvGrpSpPr/>
        <p:nvPr/>
      </p:nvGrpSpPr>
      <p:grpSpPr>
        <a:xfrm>
          <a:off x="0" y="0"/>
          <a:ext cx="0" cy="0"/>
          <a:chOff x="0" y="0"/>
          <a:chExt cx="0" cy="0"/>
        </a:xfrm>
      </p:grpSpPr>
      <p:sp>
        <p:nvSpPr>
          <p:cNvPr id="927" name="Google Shape;927;p3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4" name="Shape 74"/>
        <p:cNvGrpSpPr/>
        <p:nvPr/>
      </p:nvGrpSpPr>
      <p:grpSpPr>
        <a:xfrm>
          <a:off x="0" y="0"/>
          <a:ext cx="0" cy="0"/>
          <a:chOff x="0" y="0"/>
          <a:chExt cx="0" cy="0"/>
        </a:xfrm>
      </p:grpSpPr>
      <p:pic>
        <p:nvPicPr>
          <p:cNvPr id="75" name="Google Shape;75;p5"/>
          <p:cNvPicPr preferRelativeResize="0"/>
          <p:nvPr/>
        </p:nvPicPr>
        <p:blipFill>
          <a:blip r:embed="rId2">
            <a:alphaModFix/>
          </a:blip>
          <a:stretch>
            <a:fillRect/>
          </a:stretch>
        </p:blipFill>
        <p:spPr>
          <a:xfrm rot="10800000">
            <a:off x="7924" y="0"/>
            <a:ext cx="9128151" cy="5143499"/>
          </a:xfrm>
          <a:prstGeom prst="rect">
            <a:avLst/>
          </a:prstGeom>
          <a:noFill/>
          <a:ln>
            <a:noFill/>
          </a:ln>
        </p:spPr>
      </p:pic>
      <p:pic>
        <p:nvPicPr>
          <p:cNvPr id="76" name="Google Shape;76;p5"/>
          <p:cNvPicPr preferRelativeResize="0"/>
          <p:nvPr/>
        </p:nvPicPr>
        <p:blipFill>
          <a:blip r:embed="rId2">
            <a:alphaModFix/>
          </a:blip>
          <a:stretch>
            <a:fillRect/>
          </a:stretch>
        </p:blipFill>
        <p:spPr>
          <a:xfrm>
            <a:off x="7924" y="0"/>
            <a:ext cx="9128151" cy="5143499"/>
          </a:xfrm>
          <a:prstGeom prst="rect">
            <a:avLst/>
          </a:prstGeom>
          <a:noFill/>
          <a:ln>
            <a:noFill/>
          </a:ln>
        </p:spPr>
      </p:pic>
      <p:grpSp>
        <p:nvGrpSpPr>
          <p:cNvPr id="77" name="Google Shape;77;p5"/>
          <p:cNvGrpSpPr/>
          <p:nvPr/>
        </p:nvGrpSpPr>
        <p:grpSpPr>
          <a:xfrm>
            <a:off x="-202950" y="-1524237"/>
            <a:ext cx="9908950" cy="5849938"/>
            <a:chOff x="-202950" y="-1524237"/>
            <a:chExt cx="9908950" cy="5849938"/>
          </a:xfrm>
        </p:grpSpPr>
        <p:sp>
          <p:nvSpPr>
            <p:cNvPr id="78" name="Google Shape;78;p5"/>
            <p:cNvSpPr/>
            <p:nvPr/>
          </p:nvSpPr>
          <p:spPr>
            <a:xfrm flipH="1" rot="10800000">
              <a:off x="-202950" y="-430750"/>
              <a:ext cx="3429000" cy="8514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79" name="Google Shape;79;p5"/>
            <p:cNvGrpSpPr/>
            <p:nvPr/>
          </p:nvGrpSpPr>
          <p:grpSpPr>
            <a:xfrm>
              <a:off x="8719875" y="2230200"/>
              <a:ext cx="986125" cy="2095500"/>
              <a:chOff x="7631225" y="2241175"/>
              <a:chExt cx="986125" cy="2095500"/>
            </a:xfrm>
          </p:grpSpPr>
          <p:cxnSp>
            <p:nvCxnSpPr>
              <p:cNvPr id="80" name="Google Shape;80;p5"/>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1" name="Google Shape;81;p5"/>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2" name="Google Shape;82;p5"/>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3" name="Google Shape;83;p5"/>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4" name="Google Shape;84;p5"/>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5" name="Google Shape;85;p5"/>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6" name="Google Shape;86;p5"/>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7" name="Google Shape;87;p5"/>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8" name="Google Shape;88;p5"/>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89" name="Google Shape;89;p5"/>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0" name="Google Shape;90;p5"/>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1" name="Google Shape;91;p5"/>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2" name="Google Shape;92;p5"/>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3" name="Google Shape;93;p5"/>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nvGrpSpPr>
            <p:cNvPr id="94" name="Google Shape;94;p5"/>
            <p:cNvGrpSpPr/>
            <p:nvPr/>
          </p:nvGrpSpPr>
          <p:grpSpPr>
            <a:xfrm>
              <a:off x="4865588" y="-1524237"/>
              <a:ext cx="1885275" cy="1884250"/>
              <a:chOff x="2609275" y="3149350"/>
              <a:chExt cx="1885275" cy="1884250"/>
            </a:xfrm>
          </p:grpSpPr>
          <p:sp>
            <p:nvSpPr>
              <p:cNvPr id="95" name="Google Shape;95;p5"/>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 name="Google Shape;114;p5"/>
          <p:cNvGrpSpPr/>
          <p:nvPr/>
        </p:nvGrpSpPr>
        <p:grpSpPr>
          <a:xfrm>
            <a:off x="-5879" y="147025"/>
            <a:ext cx="9561029" cy="4996475"/>
            <a:chOff x="-5879" y="147025"/>
            <a:chExt cx="9561029" cy="4996475"/>
          </a:xfrm>
        </p:grpSpPr>
        <p:sp>
          <p:nvSpPr>
            <p:cNvPr id="115" name="Google Shape;115;p5"/>
            <p:cNvSpPr/>
            <p:nvPr/>
          </p:nvSpPr>
          <p:spPr>
            <a:xfrm>
              <a:off x="0" y="4570725"/>
              <a:ext cx="3023100" cy="5727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6" name="Google Shape;116;p5"/>
            <p:cNvSpPr/>
            <p:nvPr/>
          </p:nvSpPr>
          <p:spPr>
            <a:xfrm>
              <a:off x="7672650" y="147025"/>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7" name="Google Shape;117;p5"/>
            <p:cNvSpPr/>
            <p:nvPr/>
          </p:nvSpPr>
          <p:spPr>
            <a:xfrm flipH="1">
              <a:off x="6920275" y="4829625"/>
              <a:ext cx="22158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8" name="Google Shape;118;p5"/>
            <p:cNvSpPr/>
            <p:nvPr/>
          </p:nvSpPr>
          <p:spPr>
            <a:xfrm>
              <a:off x="-5879" y="3272100"/>
              <a:ext cx="530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119" name="Google Shape;119;p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0" name="Google Shape;120;p5"/>
          <p:cNvSpPr txBox="1"/>
          <p:nvPr>
            <p:ph idx="1" type="subTitle"/>
          </p:nvPr>
        </p:nvSpPr>
        <p:spPr>
          <a:xfrm>
            <a:off x="826450" y="2085250"/>
            <a:ext cx="3516600" cy="17694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21" name="Google Shape;121;p5"/>
          <p:cNvSpPr txBox="1"/>
          <p:nvPr>
            <p:ph idx="2" type="subTitle"/>
          </p:nvPr>
        </p:nvSpPr>
        <p:spPr>
          <a:xfrm>
            <a:off x="4800925" y="2085250"/>
            <a:ext cx="3516600" cy="1769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2" name="Shape 122"/>
        <p:cNvGrpSpPr/>
        <p:nvPr/>
      </p:nvGrpSpPr>
      <p:grpSpPr>
        <a:xfrm>
          <a:off x="0" y="0"/>
          <a:ext cx="0" cy="0"/>
          <a:chOff x="0" y="0"/>
          <a:chExt cx="0" cy="0"/>
        </a:xfrm>
      </p:grpSpPr>
      <p:pic>
        <p:nvPicPr>
          <p:cNvPr id="123" name="Google Shape;123;p6"/>
          <p:cNvPicPr preferRelativeResize="0"/>
          <p:nvPr/>
        </p:nvPicPr>
        <p:blipFill>
          <a:blip r:embed="rId2">
            <a:alphaModFix/>
          </a:blip>
          <a:stretch>
            <a:fillRect/>
          </a:stretch>
        </p:blipFill>
        <p:spPr>
          <a:xfrm flipH="1">
            <a:off x="7924" y="0"/>
            <a:ext cx="9128151" cy="5143499"/>
          </a:xfrm>
          <a:prstGeom prst="rect">
            <a:avLst/>
          </a:prstGeom>
          <a:noFill/>
          <a:ln>
            <a:noFill/>
          </a:ln>
        </p:spPr>
      </p:pic>
      <p:grpSp>
        <p:nvGrpSpPr>
          <p:cNvPr id="124" name="Google Shape;124;p6"/>
          <p:cNvGrpSpPr/>
          <p:nvPr/>
        </p:nvGrpSpPr>
        <p:grpSpPr>
          <a:xfrm>
            <a:off x="-313650" y="-25"/>
            <a:ext cx="9457650" cy="5143450"/>
            <a:chOff x="-313650" y="-25"/>
            <a:chExt cx="9457650" cy="5143450"/>
          </a:xfrm>
        </p:grpSpPr>
        <p:sp>
          <p:nvSpPr>
            <p:cNvPr id="125" name="Google Shape;125;p6"/>
            <p:cNvSpPr/>
            <p:nvPr/>
          </p:nvSpPr>
          <p:spPr>
            <a:xfrm rot="10800000">
              <a:off x="8676300" y="-25"/>
              <a:ext cx="467700" cy="14568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26" name="Google Shape;126;p6"/>
            <p:cNvSpPr/>
            <p:nvPr/>
          </p:nvSpPr>
          <p:spPr>
            <a:xfrm rot="10800000">
              <a:off x="6880500" y="-12"/>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27" name="Google Shape;127;p6"/>
            <p:cNvSpPr/>
            <p:nvPr/>
          </p:nvSpPr>
          <p:spPr>
            <a:xfrm>
              <a:off x="-313650" y="460400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28" name="Google Shape;128;p6"/>
            <p:cNvSpPr/>
            <p:nvPr/>
          </p:nvSpPr>
          <p:spPr>
            <a:xfrm flipH="1">
              <a:off x="5715000" y="4681725"/>
              <a:ext cx="3429000" cy="4617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129" name="Google Shape;129;p6"/>
          <p:cNvGrpSpPr/>
          <p:nvPr/>
        </p:nvGrpSpPr>
        <p:grpSpPr>
          <a:xfrm>
            <a:off x="-1165287" y="-673237"/>
            <a:ext cx="1885275" cy="1884250"/>
            <a:chOff x="2609275" y="3149350"/>
            <a:chExt cx="1885275" cy="1884250"/>
          </a:xfrm>
        </p:grpSpPr>
        <p:sp>
          <p:nvSpPr>
            <p:cNvPr id="130" name="Google Shape;130;p6"/>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0" name="Shape 150"/>
        <p:cNvGrpSpPr/>
        <p:nvPr/>
      </p:nvGrpSpPr>
      <p:grpSpPr>
        <a:xfrm>
          <a:off x="0" y="0"/>
          <a:ext cx="0" cy="0"/>
          <a:chOff x="0" y="0"/>
          <a:chExt cx="0" cy="0"/>
        </a:xfrm>
      </p:grpSpPr>
      <p:pic>
        <p:nvPicPr>
          <p:cNvPr id="151" name="Google Shape;151;p7"/>
          <p:cNvPicPr preferRelativeResize="0"/>
          <p:nvPr/>
        </p:nvPicPr>
        <p:blipFill>
          <a:blip r:embed="rId2">
            <a:alphaModFix/>
          </a:blip>
          <a:stretch>
            <a:fillRect/>
          </a:stretch>
        </p:blipFill>
        <p:spPr>
          <a:xfrm flipH="1" rot="10800000">
            <a:off x="7924" y="0"/>
            <a:ext cx="9128151" cy="5143499"/>
          </a:xfrm>
          <a:prstGeom prst="rect">
            <a:avLst/>
          </a:prstGeom>
          <a:noFill/>
          <a:ln>
            <a:noFill/>
          </a:ln>
        </p:spPr>
      </p:pic>
      <p:grpSp>
        <p:nvGrpSpPr>
          <p:cNvPr id="152" name="Google Shape;152;p7"/>
          <p:cNvGrpSpPr/>
          <p:nvPr/>
        </p:nvGrpSpPr>
        <p:grpSpPr>
          <a:xfrm>
            <a:off x="0" y="0"/>
            <a:ext cx="2263500" cy="1871400"/>
            <a:chOff x="0" y="0"/>
            <a:chExt cx="2263500" cy="1871400"/>
          </a:xfrm>
        </p:grpSpPr>
        <p:sp>
          <p:nvSpPr>
            <p:cNvPr id="153" name="Google Shape;153;p7"/>
            <p:cNvSpPr/>
            <p:nvPr/>
          </p:nvSpPr>
          <p:spPr>
            <a:xfrm>
              <a:off x="0" y="0"/>
              <a:ext cx="5556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54" name="Google Shape;154;p7"/>
            <p:cNvSpPr/>
            <p:nvPr/>
          </p:nvSpPr>
          <p:spPr>
            <a:xfrm flipH="1" rot="10800000">
              <a:off x="0"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155" name="Google Shape;155;p7"/>
          <p:cNvGrpSpPr/>
          <p:nvPr/>
        </p:nvGrpSpPr>
        <p:grpSpPr>
          <a:xfrm>
            <a:off x="-1404987" y="-1786325"/>
            <a:ext cx="11178725" cy="6927275"/>
            <a:chOff x="-1404987" y="-1786325"/>
            <a:chExt cx="11178725" cy="6927275"/>
          </a:xfrm>
        </p:grpSpPr>
        <p:sp>
          <p:nvSpPr>
            <p:cNvPr id="156" name="Google Shape;156;p7"/>
            <p:cNvSpPr/>
            <p:nvPr/>
          </p:nvSpPr>
          <p:spPr>
            <a:xfrm>
              <a:off x="-78450" y="452985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57" name="Google Shape;157;p7"/>
            <p:cNvGrpSpPr/>
            <p:nvPr/>
          </p:nvGrpSpPr>
          <p:grpSpPr>
            <a:xfrm>
              <a:off x="-1404987" y="2387838"/>
              <a:ext cx="1885275" cy="1884250"/>
              <a:chOff x="2609275" y="3149350"/>
              <a:chExt cx="1885275" cy="1884250"/>
            </a:xfrm>
          </p:grpSpPr>
          <p:sp>
            <p:nvSpPr>
              <p:cNvPr id="158" name="Google Shape;158;p7"/>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7"/>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7"/>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7"/>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7"/>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7"/>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7"/>
            <p:cNvSpPr/>
            <p:nvPr/>
          </p:nvSpPr>
          <p:spPr>
            <a:xfrm rot="-5400000">
              <a:off x="7447913" y="-1786325"/>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7"/>
          <p:cNvSpPr txBox="1"/>
          <p:nvPr>
            <p:ph type="title"/>
          </p:nvPr>
        </p:nvSpPr>
        <p:spPr>
          <a:xfrm>
            <a:off x="722375" y="539500"/>
            <a:ext cx="7699200" cy="576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9" name="Google Shape;179;p7"/>
          <p:cNvSpPr txBox="1"/>
          <p:nvPr>
            <p:ph idx="1" type="body"/>
          </p:nvPr>
        </p:nvSpPr>
        <p:spPr>
          <a:xfrm>
            <a:off x="722400" y="2086725"/>
            <a:ext cx="4136700" cy="1846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0" name="Shape 180"/>
        <p:cNvGrpSpPr/>
        <p:nvPr/>
      </p:nvGrpSpPr>
      <p:grpSpPr>
        <a:xfrm>
          <a:off x="0" y="0"/>
          <a:ext cx="0" cy="0"/>
          <a:chOff x="0" y="0"/>
          <a:chExt cx="0" cy="0"/>
        </a:xfrm>
      </p:grpSpPr>
      <p:pic>
        <p:nvPicPr>
          <p:cNvPr id="181" name="Google Shape;181;p8"/>
          <p:cNvPicPr preferRelativeResize="0"/>
          <p:nvPr/>
        </p:nvPicPr>
        <p:blipFill>
          <a:blip r:embed="rId2">
            <a:alphaModFix/>
          </a:blip>
          <a:stretch>
            <a:fillRect/>
          </a:stretch>
        </p:blipFill>
        <p:spPr>
          <a:xfrm>
            <a:off x="7924" y="0"/>
            <a:ext cx="9128151" cy="5143499"/>
          </a:xfrm>
          <a:prstGeom prst="rect">
            <a:avLst/>
          </a:prstGeom>
          <a:noFill/>
          <a:ln>
            <a:noFill/>
          </a:ln>
        </p:spPr>
      </p:pic>
      <p:grpSp>
        <p:nvGrpSpPr>
          <p:cNvPr id="182" name="Google Shape;182;p8"/>
          <p:cNvGrpSpPr/>
          <p:nvPr/>
        </p:nvGrpSpPr>
        <p:grpSpPr>
          <a:xfrm>
            <a:off x="6873876" y="0"/>
            <a:ext cx="2263500" cy="1871400"/>
            <a:chOff x="6873876" y="0"/>
            <a:chExt cx="2263500" cy="1871400"/>
          </a:xfrm>
        </p:grpSpPr>
        <p:sp>
          <p:nvSpPr>
            <p:cNvPr id="183" name="Google Shape;183;p8"/>
            <p:cNvSpPr/>
            <p:nvPr/>
          </p:nvSpPr>
          <p:spPr>
            <a:xfrm flipH="1">
              <a:off x="8414976" y="0"/>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4" name="Google Shape;184;p8"/>
            <p:cNvSpPr/>
            <p:nvPr/>
          </p:nvSpPr>
          <p:spPr>
            <a:xfrm rot="10800000">
              <a:off x="6873876"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185" name="Google Shape;185;p8"/>
          <p:cNvGrpSpPr/>
          <p:nvPr/>
        </p:nvGrpSpPr>
        <p:grpSpPr>
          <a:xfrm>
            <a:off x="6053826" y="2401638"/>
            <a:ext cx="4322888" cy="2780726"/>
            <a:chOff x="6053826" y="2401638"/>
            <a:chExt cx="4322888" cy="2780726"/>
          </a:xfrm>
        </p:grpSpPr>
        <p:sp>
          <p:nvSpPr>
            <p:cNvPr id="186" name="Google Shape;186;p8"/>
            <p:cNvSpPr/>
            <p:nvPr/>
          </p:nvSpPr>
          <p:spPr>
            <a:xfrm flipH="1">
              <a:off x="6053826" y="4571263"/>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87" name="Google Shape;187;p8"/>
            <p:cNvGrpSpPr/>
            <p:nvPr/>
          </p:nvGrpSpPr>
          <p:grpSpPr>
            <a:xfrm flipH="1">
              <a:off x="8491439" y="2401638"/>
              <a:ext cx="1885275" cy="1884250"/>
              <a:chOff x="2609275" y="3149350"/>
              <a:chExt cx="1885275" cy="1884250"/>
            </a:xfrm>
          </p:grpSpPr>
          <p:sp>
            <p:nvSpPr>
              <p:cNvPr id="188" name="Google Shape;188;p8"/>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7" name="Google Shape;207;p8"/>
          <p:cNvSpPr txBox="1"/>
          <p:nvPr>
            <p:ph type="title"/>
          </p:nvPr>
        </p:nvSpPr>
        <p:spPr>
          <a:xfrm>
            <a:off x="1892300" y="1524000"/>
            <a:ext cx="5359500" cy="2095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8" name="Shape 208"/>
        <p:cNvGrpSpPr/>
        <p:nvPr/>
      </p:nvGrpSpPr>
      <p:grpSpPr>
        <a:xfrm>
          <a:off x="0" y="0"/>
          <a:ext cx="0" cy="0"/>
          <a:chOff x="0" y="0"/>
          <a:chExt cx="0" cy="0"/>
        </a:xfrm>
      </p:grpSpPr>
      <p:pic>
        <p:nvPicPr>
          <p:cNvPr id="209" name="Google Shape;209;p9"/>
          <p:cNvPicPr preferRelativeResize="0"/>
          <p:nvPr/>
        </p:nvPicPr>
        <p:blipFill>
          <a:blip r:embed="rId2">
            <a:alphaModFix/>
          </a:blip>
          <a:stretch>
            <a:fillRect/>
          </a:stretch>
        </p:blipFill>
        <p:spPr>
          <a:xfrm flipH="1">
            <a:off x="7924" y="0"/>
            <a:ext cx="9128151" cy="5143499"/>
          </a:xfrm>
          <a:prstGeom prst="rect">
            <a:avLst/>
          </a:prstGeom>
          <a:noFill/>
          <a:ln>
            <a:noFill/>
          </a:ln>
        </p:spPr>
      </p:pic>
      <p:pic>
        <p:nvPicPr>
          <p:cNvPr id="210" name="Google Shape;210;p9"/>
          <p:cNvPicPr preferRelativeResize="0"/>
          <p:nvPr/>
        </p:nvPicPr>
        <p:blipFill>
          <a:blip r:embed="rId2">
            <a:alphaModFix/>
          </a:blip>
          <a:stretch>
            <a:fillRect/>
          </a:stretch>
        </p:blipFill>
        <p:spPr>
          <a:xfrm>
            <a:off x="7924" y="0"/>
            <a:ext cx="9128151" cy="5143499"/>
          </a:xfrm>
          <a:prstGeom prst="rect">
            <a:avLst/>
          </a:prstGeom>
          <a:noFill/>
          <a:ln>
            <a:noFill/>
          </a:ln>
        </p:spPr>
      </p:pic>
      <p:grpSp>
        <p:nvGrpSpPr>
          <p:cNvPr id="211" name="Google Shape;211;p9"/>
          <p:cNvGrpSpPr/>
          <p:nvPr/>
        </p:nvGrpSpPr>
        <p:grpSpPr>
          <a:xfrm>
            <a:off x="0" y="0"/>
            <a:ext cx="9362875" cy="5143500"/>
            <a:chOff x="0" y="0"/>
            <a:chExt cx="9362875" cy="5143500"/>
          </a:xfrm>
        </p:grpSpPr>
        <p:sp>
          <p:nvSpPr>
            <p:cNvPr id="212" name="Google Shape;212;p9"/>
            <p:cNvSpPr/>
            <p:nvPr/>
          </p:nvSpPr>
          <p:spPr>
            <a:xfrm>
              <a:off x="7925" y="0"/>
              <a:ext cx="7224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213" name="Google Shape;213;p9"/>
            <p:cNvSpPr/>
            <p:nvPr/>
          </p:nvSpPr>
          <p:spPr>
            <a:xfrm rot="-5400000">
              <a:off x="7825525" y="3832950"/>
              <a:ext cx="1492500" cy="11286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214" name="Google Shape;214;p9"/>
            <p:cNvSpPr/>
            <p:nvPr/>
          </p:nvSpPr>
          <p:spPr>
            <a:xfrm>
              <a:off x="0" y="4829625"/>
              <a:ext cx="22158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215" name="Google Shape;215;p9"/>
            <p:cNvSpPr/>
            <p:nvPr/>
          </p:nvSpPr>
          <p:spPr>
            <a:xfrm>
              <a:off x="7480375" y="4702475"/>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216" name="Google Shape;216;p9"/>
          <p:cNvSpPr/>
          <p:nvPr/>
        </p:nvSpPr>
        <p:spPr>
          <a:xfrm rot="5400000">
            <a:off x="3685175" y="4829625"/>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9"/>
          <p:cNvSpPr txBox="1"/>
          <p:nvPr>
            <p:ph type="title"/>
          </p:nvPr>
        </p:nvSpPr>
        <p:spPr>
          <a:xfrm>
            <a:off x="2330700" y="1718288"/>
            <a:ext cx="4482600" cy="736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18" name="Google Shape;218;p9"/>
          <p:cNvSpPr txBox="1"/>
          <p:nvPr>
            <p:ph idx="1" type="subTitle"/>
          </p:nvPr>
        </p:nvSpPr>
        <p:spPr>
          <a:xfrm>
            <a:off x="2330700" y="2336514"/>
            <a:ext cx="4482600" cy="1088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9" name="Shape 219"/>
        <p:cNvGrpSpPr/>
        <p:nvPr/>
      </p:nvGrpSpPr>
      <p:grpSpPr>
        <a:xfrm>
          <a:off x="0" y="0"/>
          <a:ext cx="0" cy="0"/>
          <a:chOff x="0" y="0"/>
          <a:chExt cx="0" cy="0"/>
        </a:xfrm>
      </p:grpSpPr>
      <p:sp>
        <p:nvSpPr>
          <p:cNvPr id="220" name="Google Shape;220;p10"/>
          <p:cNvSpPr/>
          <p:nvPr>
            <p:ph idx="2" type="pic"/>
          </p:nvPr>
        </p:nvSpPr>
        <p:spPr>
          <a:xfrm>
            <a:off x="0" y="0"/>
            <a:ext cx="9144000" cy="5143500"/>
          </a:xfrm>
          <a:prstGeom prst="rect">
            <a:avLst/>
          </a:prstGeom>
          <a:noFill/>
          <a:ln>
            <a:noFill/>
          </a:ln>
        </p:spPr>
      </p:sp>
      <p:sp>
        <p:nvSpPr>
          <p:cNvPr id="221" name="Google Shape;221;p10"/>
          <p:cNvSpPr txBox="1"/>
          <p:nvPr>
            <p:ph type="title"/>
          </p:nvPr>
        </p:nvSpPr>
        <p:spPr>
          <a:xfrm>
            <a:off x="977850" y="4033075"/>
            <a:ext cx="7188300" cy="572700"/>
          </a:xfrm>
          <a:prstGeom prst="rect">
            <a:avLst/>
          </a:prstGeom>
          <a:solidFill>
            <a:schemeClr val="dk2"/>
          </a:solidFill>
        </p:spPr>
        <p:txBody>
          <a:bodyPr anchorCtr="0" anchor="t" bIns="91425" lIns="91425" spcFirstLastPara="1" rIns="91425" wrap="square" tIns="91425">
            <a:noAutofit/>
          </a:bodyPr>
          <a:lstStyle>
            <a:lvl1pPr lvl="0" rtl="0" algn="ctr">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1pPr>
            <a:lvl2pPr lvl="1">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1pPr>
            <a:lvl2pPr indent="-304800" lvl="1" marL="9144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2pPr>
            <a:lvl3pPr indent="-304800" lvl="2" marL="13716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3pPr>
            <a:lvl4pPr indent="-304800" lvl="3" marL="1828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4pPr>
            <a:lvl5pPr indent="-304800" lvl="4" marL="22860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5pPr>
            <a:lvl6pPr indent="-304800" lvl="5" marL="27432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6pPr>
            <a:lvl7pPr indent="-304800" lvl="6" marL="32004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7pPr>
            <a:lvl8pPr indent="-304800" lvl="7" marL="36576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8pPr>
            <a:lvl9pPr indent="-304800" lvl="8" marL="4114800">
              <a:lnSpc>
                <a:spcPct val="100000"/>
              </a:lnSpc>
              <a:spcBef>
                <a:spcPts val="0"/>
              </a:spcBef>
              <a:spcAft>
                <a:spcPts val="0"/>
              </a:spcAft>
              <a:buClr>
                <a:schemeClr val="dk1"/>
              </a:buClr>
              <a:buSzPts val="1200"/>
              <a:buFont typeface="Maven Pro"/>
              <a:buChar char="■"/>
              <a:defRPr sz="1200">
                <a:solidFill>
                  <a:schemeClr val="dk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22" name="Shape 922"/>
        <p:cNvGrpSpPr/>
        <p:nvPr/>
      </p:nvGrpSpPr>
      <p:grpSpPr>
        <a:xfrm>
          <a:off x="0" y="0"/>
          <a:ext cx="0" cy="0"/>
          <a:chOff x="0" y="0"/>
          <a:chExt cx="0" cy="0"/>
        </a:xfrm>
      </p:grpSpPr>
      <p:sp>
        <p:nvSpPr>
          <p:cNvPr id="923" name="Google Shape;923;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924" name="Google Shape;924;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bit.ly/30B07Gq" TargetMode="External"/><Relationship Id="rId21" Type="http://schemas.openxmlformats.org/officeDocument/2006/relationships/hyperlink" Target="http://bit.ly/33VAFh3"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9.xml"/><Relationship Id="rId5" Type="http://schemas.openxmlformats.org/officeDocument/2006/relationships/slide" Target="/ppt/slides/slide37.xm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41.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3.xml"/><Relationship Id="rId13"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hyperlink" Target="https://www.freepik.com/?utm_source=slidesgo_template&amp;utm_medium=referral-link&amp;utm_campaign=promo-slide&amp;utm_term=slidesgo&amp;utm_content=freepik" TargetMode="External"/><Relationship Id="rId15"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 Id="rId17" Type="http://schemas.openxmlformats.org/officeDocument/2006/relationships/hyperlink" Target="https://www.videvo.net/?utm_source=slidesgo_template&amp;utm_medium=referral-link&amp;utm_campaign=sg_resources&amp;utm_content=videvo" TargetMode="External"/><Relationship Id="rId16" Type="http://schemas.openxmlformats.org/officeDocument/2006/relationships/hyperlink" Target="https://wepik.com/?utm_source=slidesgo_template&amp;utm_medium=referral-link&amp;utm_campaign=promo-slide&amp;utm_term=slidesgo&amp;utm_content=wepik" TargetMode="External"/><Relationship Id="rId19" Type="http://schemas.openxmlformats.org/officeDocument/2006/relationships/hyperlink" Target="https://bit.ly/3A1uf1Q" TargetMode="External"/><Relationship Id="rId18" Type="http://schemas.openxmlformats.org/officeDocument/2006/relationships/hyperlink" Target="https://bit.ly/3A1uf1Q"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hyperlink" Target="https://docs.google.com/spreadsheets/d/1G9RMrVS3MPUfkPHLWso4M1F1OAVjOdrZ3x4QY7FTH0s/copy#gid=0" TargetMode="External"/><Relationship Id="rId4" Type="http://schemas.openxmlformats.org/officeDocument/2006/relationships/image" Target="../media/image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G9RMrVS3MPUfkPHLWso4M1F1OAVjOdrZ3x4QY7FTH0s/copy#gid=938835289" TargetMode="External"/><Relationship Id="rId5"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 Id="rId3" Type="http://schemas.openxmlformats.org/officeDocument/2006/relationships/hyperlink" Target="https://docs.google.com/spreadsheets/d/1G9RMrVS3MPUfkPHLWso4M1F1OAVjOdrZ3x4QY7FTH0s/copy#gid=1341437205" TargetMode="External"/><Relationship Id="rId4" Type="http://schemas.openxmlformats.org/officeDocument/2006/relationships/image" Target="../media/image7.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G9RMrVS3MPUfkPHLWso4M1F1OAVjOdrZ3x4QY7FTH0s/copy#gid=80152946" TargetMode="External"/><Relationship Id="rId5" Type="http://schemas.openxmlformats.org/officeDocument/2006/relationships/image" Target="../media/image1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image" Target="../media/image13.jpg"/><Relationship Id="rId4" Type="http://schemas.openxmlformats.org/officeDocument/2006/relationships/image" Target="../media/image15.jpg"/><Relationship Id="rId5" Type="http://schemas.openxmlformats.org/officeDocument/2006/relationships/image" Target="../media/image14.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gradient-abstract-horizontal-business-card-template_22768354.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8.xml"/><Relationship Id="rId3" Type="http://schemas.openxmlformats.org/officeDocument/2006/relationships/hyperlink" Target="https://www.freepik.com/free-vector/real-estate-business-instagram-posts-collection_33760535.htm/?utm_source=slidesgo_template&amp;utm_medium=referral-link&amp;utm_campaign=sg_resources&amp;utm_content=freepik" TargetMode="External"/><Relationship Id="rId4" Type="http://schemas.openxmlformats.org/officeDocument/2006/relationships/hyperlink" Target="https://www.freepik.com/free-photo/colleagues-working-together-project_22894543.htm/?utm_source=slidesgo_template&amp;utm_medium=referral-link&amp;utm_campaign=sg_resources&amp;utm_content=freepik" TargetMode="External"/><Relationship Id="rId9" Type="http://schemas.openxmlformats.org/officeDocument/2006/relationships/hyperlink" Target="https://www.flaticon.com/packs/business-and-finance-79?word=business%20report/?utm_source=slidesgo_template&amp;utm_medium=referral-link&amp;utm_campaign=sg_resources&amp;utm_content=flaticon" TargetMode="External"/><Relationship Id="rId5" Type="http://schemas.openxmlformats.org/officeDocument/2006/relationships/hyperlink" Target="https://www.freepik.com/free-photo/industrial-designers-working-3d-model_25176625.htm/?utm_source=slidesgo_template&amp;utm_medium=referral-link&amp;utm_campaign=sg_resources&amp;utm_content=freepik" TargetMode="External"/><Relationship Id="rId6" Type="http://schemas.openxmlformats.org/officeDocument/2006/relationships/hyperlink" Target="https://www.freepik.com/free-photo/designer-working-3d-model_25182483.htm/?utm_source=slidesgo_template&amp;utm_medium=referral-link&amp;utm_campaign=sg_resources&amp;utm_content=freepik" TargetMode="External"/><Relationship Id="rId7" Type="http://schemas.openxmlformats.org/officeDocument/2006/relationships/hyperlink" Target="https://www.freepik.com/free-photo/smiley-business-woman-front-view_28475706.htm/?utm_source=slidesgo_template&amp;utm_medium=referral-link&amp;utm_campaign=sg_resources&amp;utm_content=freepik" TargetMode="External"/><Relationship Id="rId8" Type="http://schemas.openxmlformats.org/officeDocument/2006/relationships/hyperlink" Target="https://www.freepik.com/free-photo/smiley-business-woman-medium-shot_10346635.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Maven+Pro"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8.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9.png"/><Relationship Id="rId14" Type="http://schemas.openxmlformats.org/officeDocument/2006/relationships/image" Target="../media/image11.png"/><Relationship Id="rId17" Type="http://schemas.openxmlformats.org/officeDocument/2006/relationships/image" Target="../media/image17.png"/><Relationship Id="rId16" Type="http://schemas.openxmlformats.org/officeDocument/2006/relationships/image" Target="../media/image1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37"/>
          <p:cNvSpPr txBox="1"/>
          <p:nvPr>
            <p:ph type="ctrTitle"/>
          </p:nvPr>
        </p:nvSpPr>
        <p:spPr>
          <a:xfrm>
            <a:off x="1627350" y="1461825"/>
            <a:ext cx="5889300" cy="99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600"/>
              <a:t>Databuckets</a:t>
            </a:r>
            <a:endParaRPr b="0" sz="4100"/>
          </a:p>
        </p:txBody>
      </p:sp>
      <p:sp>
        <p:nvSpPr>
          <p:cNvPr id="933" name="Google Shape;933;p37"/>
          <p:cNvSpPr txBox="1"/>
          <p:nvPr>
            <p:ph idx="1" type="subTitle"/>
          </p:nvPr>
        </p:nvSpPr>
        <p:spPr>
          <a:xfrm>
            <a:off x="1737625" y="3279100"/>
            <a:ext cx="1874400" cy="113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Integrantes: </a:t>
            </a:r>
            <a:endParaRPr/>
          </a:p>
          <a:p>
            <a:pPr indent="0" lvl="0" marL="0" rtl="0" algn="l">
              <a:spcBef>
                <a:spcPts val="0"/>
              </a:spcBef>
              <a:spcAft>
                <a:spcPts val="0"/>
              </a:spcAft>
              <a:buNone/>
            </a:pPr>
            <a:r>
              <a:rPr lang="en"/>
              <a:t>Benjamin Ramirez</a:t>
            </a:r>
            <a:endParaRPr/>
          </a:p>
          <a:p>
            <a:pPr indent="0" lvl="0" marL="0" rtl="0" algn="l">
              <a:spcBef>
                <a:spcPts val="0"/>
              </a:spcBef>
              <a:spcAft>
                <a:spcPts val="0"/>
              </a:spcAft>
              <a:buNone/>
            </a:pPr>
            <a:r>
              <a:rPr lang="en"/>
              <a:t>Nicolas Rojas</a:t>
            </a:r>
            <a:endParaRPr/>
          </a:p>
          <a:p>
            <a:pPr indent="0" lvl="0" marL="0" rtl="0" algn="l">
              <a:spcBef>
                <a:spcPts val="0"/>
              </a:spcBef>
              <a:spcAft>
                <a:spcPts val="0"/>
              </a:spcAft>
              <a:buNone/>
            </a:pPr>
            <a:r>
              <a:rPr lang="en"/>
              <a:t>Leonardo Sanz</a:t>
            </a:r>
            <a:endParaRPr/>
          </a:p>
        </p:txBody>
      </p:sp>
      <p:grpSp>
        <p:nvGrpSpPr>
          <p:cNvPr id="934" name="Google Shape;934;p37"/>
          <p:cNvGrpSpPr/>
          <p:nvPr/>
        </p:nvGrpSpPr>
        <p:grpSpPr>
          <a:xfrm>
            <a:off x="5524419" y="2241175"/>
            <a:ext cx="3619432" cy="2902209"/>
            <a:chOff x="5524419" y="2241175"/>
            <a:chExt cx="3619432" cy="2902209"/>
          </a:xfrm>
        </p:grpSpPr>
        <p:grpSp>
          <p:nvGrpSpPr>
            <p:cNvPr id="935" name="Google Shape;935;p37"/>
            <p:cNvGrpSpPr/>
            <p:nvPr/>
          </p:nvGrpSpPr>
          <p:grpSpPr>
            <a:xfrm>
              <a:off x="5524419" y="4160759"/>
              <a:ext cx="3619432" cy="982624"/>
              <a:chOff x="4986600" y="4014825"/>
              <a:chExt cx="4157400" cy="1128675"/>
            </a:xfrm>
          </p:grpSpPr>
          <p:sp>
            <p:nvSpPr>
              <p:cNvPr id="936" name="Google Shape;936;p37"/>
              <p:cNvSpPr/>
              <p:nvPr/>
            </p:nvSpPr>
            <p:spPr>
              <a:xfrm flipH="1">
                <a:off x="5715000" y="4014825"/>
                <a:ext cx="3429000" cy="11286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937" name="Google Shape;937;p37"/>
              <p:cNvSpPr/>
              <p:nvPr/>
            </p:nvSpPr>
            <p:spPr>
              <a:xfrm flipH="1">
                <a:off x="4986600" y="4527300"/>
                <a:ext cx="4157400" cy="616200"/>
              </a:xfrm>
              <a:prstGeom prst="round1Rect">
                <a:avLst>
                  <a:gd fmla="val 50000" name="adj"/>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grpSp>
          <p:nvGrpSpPr>
            <p:cNvPr id="938" name="Google Shape;938;p37"/>
            <p:cNvGrpSpPr/>
            <p:nvPr/>
          </p:nvGrpSpPr>
          <p:grpSpPr>
            <a:xfrm>
              <a:off x="7631225" y="2241175"/>
              <a:ext cx="986125" cy="2095500"/>
              <a:chOff x="7631225" y="2241175"/>
              <a:chExt cx="986125" cy="2095500"/>
            </a:xfrm>
          </p:grpSpPr>
          <p:cxnSp>
            <p:nvCxnSpPr>
              <p:cNvPr id="939" name="Google Shape;939;p37"/>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0" name="Google Shape;940;p37"/>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1" name="Google Shape;941;p37"/>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2" name="Google Shape;942;p37"/>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3" name="Google Shape;943;p37"/>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4" name="Google Shape;944;p37"/>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5" name="Google Shape;945;p37"/>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6" name="Google Shape;946;p37"/>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7" name="Google Shape;947;p37"/>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8" name="Google Shape;948;p37"/>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49" name="Google Shape;949;p37"/>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50" name="Google Shape;950;p37"/>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51" name="Google Shape;951;p37"/>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952" name="Google Shape;952;p37"/>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grpSp>
        <p:nvGrpSpPr>
          <p:cNvPr id="953" name="Google Shape;953;p37"/>
          <p:cNvGrpSpPr/>
          <p:nvPr/>
        </p:nvGrpSpPr>
        <p:grpSpPr>
          <a:xfrm>
            <a:off x="-630087" y="1859288"/>
            <a:ext cx="2893588" cy="3284238"/>
            <a:chOff x="-630087" y="1859288"/>
            <a:chExt cx="2893588" cy="3284238"/>
          </a:xfrm>
        </p:grpSpPr>
        <p:sp>
          <p:nvSpPr>
            <p:cNvPr id="954" name="Google Shape;954;p37"/>
            <p:cNvSpPr/>
            <p:nvPr/>
          </p:nvSpPr>
          <p:spPr>
            <a:xfrm>
              <a:off x="0" y="3272100"/>
              <a:ext cx="12552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a:latin typeface="Maven Pro"/>
                <a:ea typeface="Maven Pro"/>
                <a:cs typeface="Maven Pro"/>
                <a:sym typeface="Maven Pro"/>
              </a:endParaRPr>
            </a:p>
          </p:txBody>
        </p:sp>
        <p:sp>
          <p:nvSpPr>
            <p:cNvPr id="955" name="Google Shape;955;p37"/>
            <p:cNvSpPr/>
            <p:nvPr/>
          </p:nvSpPr>
          <p:spPr>
            <a:xfrm>
              <a:off x="0" y="4829725"/>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956" name="Google Shape;956;p37"/>
            <p:cNvGrpSpPr/>
            <p:nvPr/>
          </p:nvGrpSpPr>
          <p:grpSpPr>
            <a:xfrm>
              <a:off x="-630087" y="1859288"/>
              <a:ext cx="1885275" cy="1884250"/>
              <a:chOff x="2609275" y="3149350"/>
              <a:chExt cx="1885275" cy="1884250"/>
            </a:xfrm>
          </p:grpSpPr>
          <p:sp>
            <p:nvSpPr>
              <p:cNvPr id="957" name="Google Shape;957;p37"/>
              <p:cNvSpPr/>
              <p:nvPr/>
            </p:nvSpPr>
            <p:spPr>
              <a:xfrm>
                <a:off x="3923900" y="3224950"/>
                <a:ext cx="494025" cy="495025"/>
              </a:xfrm>
              <a:custGeom>
                <a:rect b="b" l="l" r="r" t="t"/>
                <a:pathLst>
                  <a:path extrusionOk="0" h="19801" w="19761">
                    <a:moveTo>
                      <a:pt x="485" y="202"/>
                    </a:moveTo>
                    <a:cubicBezTo>
                      <a:pt x="323" y="162"/>
                      <a:pt x="162" y="81"/>
                      <a:pt x="1" y="1"/>
                    </a:cubicBezTo>
                    <a:lnTo>
                      <a:pt x="19761" y="19801"/>
                    </a:lnTo>
                    <a:cubicBezTo>
                      <a:pt x="19720" y="19640"/>
                      <a:pt x="19640" y="19478"/>
                      <a:pt x="19559" y="19317"/>
                    </a:cubicBezTo>
                    <a:lnTo>
                      <a:pt x="485" y="20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7"/>
              <p:cNvSpPr/>
              <p:nvPr/>
            </p:nvSpPr>
            <p:spPr>
              <a:xfrm>
                <a:off x="3725300" y="3164475"/>
                <a:ext cx="753125" cy="753100"/>
              </a:xfrm>
              <a:custGeom>
                <a:rect b="b" l="l" r="r" t="t"/>
                <a:pathLst>
                  <a:path extrusionOk="0" h="30124" w="30125">
                    <a:moveTo>
                      <a:pt x="323" y="81"/>
                    </a:moveTo>
                    <a:cubicBezTo>
                      <a:pt x="202" y="41"/>
                      <a:pt x="122" y="41"/>
                      <a:pt x="1" y="0"/>
                    </a:cubicBezTo>
                    <a:lnTo>
                      <a:pt x="30124" y="30124"/>
                    </a:lnTo>
                    <a:cubicBezTo>
                      <a:pt x="30084" y="30043"/>
                      <a:pt x="30084" y="29922"/>
                      <a:pt x="30043" y="29801"/>
                    </a:cubicBezTo>
                    <a:lnTo>
                      <a:pt x="323" y="8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7"/>
              <p:cNvSpPr/>
              <p:nvPr/>
            </p:nvSpPr>
            <p:spPr>
              <a:xfrm>
                <a:off x="3572075" y="3149350"/>
                <a:ext cx="922475" cy="922475"/>
              </a:xfrm>
              <a:custGeom>
                <a:rect b="b" l="l" r="r" t="t"/>
                <a:pathLst>
                  <a:path extrusionOk="0" h="36899" w="36899">
                    <a:moveTo>
                      <a:pt x="282" y="0"/>
                    </a:moveTo>
                    <a:cubicBezTo>
                      <a:pt x="161" y="0"/>
                      <a:pt x="81" y="0"/>
                      <a:pt x="0" y="0"/>
                    </a:cubicBezTo>
                    <a:lnTo>
                      <a:pt x="36898" y="36899"/>
                    </a:lnTo>
                    <a:cubicBezTo>
                      <a:pt x="36898" y="36778"/>
                      <a:pt x="36898" y="36697"/>
                      <a:pt x="36858" y="36616"/>
                    </a:cubicBezTo>
                    <a:lnTo>
                      <a:pt x="2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7"/>
              <p:cNvSpPr/>
              <p:nvPr/>
            </p:nvSpPr>
            <p:spPr>
              <a:xfrm>
                <a:off x="3440000" y="3154400"/>
                <a:ext cx="1048500" cy="1048500"/>
              </a:xfrm>
              <a:custGeom>
                <a:rect b="b" l="l" r="r" t="t"/>
                <a:pathLst>
                  <a:path extrusionOk="0" h="41940" w="41940">
                    <a:moveTo>
                      <a:pt x="242" y="0"/>
                    </a:moveTo>
                    <a:cubicBezTo>
                      <a:pt x="162" y="40"/>
                      <a:pt x="81" y="40"/>
                      <a:pt x="0" y="40"/>
                    </a:cubicBezTo>
                    <a:lnTo>
                      <a:pt x="41899" y="41939"/>
                    </a:lnTo>
                    <a:cubicBezTo>
                      <a:pt x="41899" y="41858"/>
                      <a:pt x="41939" y="41778"/>
                      <a:pt x="41939" y="4169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7"/>
              <p:cNvSpPr/>
              <p:nvPr/>
            </p:nvSpPr>
            <p:spPr>
              <a:xfrm>
                <a:off x="3323050" y="3175550"/>
                <a:ext cx="1145275" cy="1144275"/>
              </a:xfrm>
              <a:custGeom>
                <a:rect b="b" l="l" r="r" t="t"/>
                <a:pathLst>
                  <a:path extrusionOk="0" h="45771" w="45811">
                    <a:moveTo>
                      <a:pt x="243" y="1"/>
                    </a:moveTo>
                    <a:cubicBezTo>
                      <a:pt x="162" y="1"/>
                      <a:pt x="81" y="41"/>
                      <a:pt x="1" y="41"/>
                    </a:cubicBezTo>
                    <a:lnTo>
                      <a:pt x="45730" y="45771"/>
                    </a:lnTo>
                    <a:cubicBezTo>
                      <a:pt x="45771" y="45690"/>
                      <a:pt x="45771" y="45610"/>
                      <a:pt x="45811" y="455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7"/>
              <p:cNvSpPr/>
              <p:nvPr/>
            </p:nvSpPr>
            <p:spPr>
              <a:xfrm>
                <a:off x="3218200" y="3207825"/>
                <a:ext cx="1216875" cy="1216850"/>
              </a:xfrm>
              <a:custGeom>
                <a:rect b="b" l="l" r="r" t="t"/>
                <a:pathLst>
                  <a:path extrusionOk="0" h="48674" w="48675">
                    <a:moveTo>
                      <a:pt x="202" y="0"/>
                    </a:moveTo>
                    <a:cubicBezTo>
                      <a:pt x="122" y="0"/>
                      <a:pt x="81" y="41"/>
                      <a:pt x="1" y="81"/>
                    </a:cubicBezTo>
                    <a:lnTo>
                      <a:pt x="48593" y="48674"/>
                    </a:lnTo>
                    <a:cubicBezTo>
                      <a:pt x="48634" y="48633"/>
                      <a:pt x="48674" y="48553"/>
                      <a:pt x="48674" y="4847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7"/>
              <p:cNvSpPr/>
              <p:nvPr/>
            </p:nvSpPr>
            <p:spPr>
              <a:xfrm>
                <a:off x="3122425" y="3249150"/>
                <a:ext cx="1271300" cy="1271300"/>
              </a:xfrm>
              <a:custGeom>
                <a:rect b="b" l="l" r="r" t="t"/>
                <a:pathLst>
                  <a:path extrusionOk="0" h="50852" w="50852">
                    <a:moveTo>
                      <a:pt x="202" y="1"/>
                    </a:moveTo>
                    <a:cubicBezTo>
                      <a:pt x="122" y="41"/>
                      <a:pt x="81" y="81"/>
                      <a:pt x="1" y="122"/>
                    </a:cubicBezTo>
                    <a:lnTo>
                      <a:pt x="50771" y="50852"/>
                    </a:lnTo>
                    <a:cubicBezTo>
                      <a:pt x="50771" y="50811"/>
                      <a:pt x="50811" y="50731"/>
                      <a:pt x="50852" y="5069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7"/>
              <p:cNvSpPr/>
              <p:nvPr/>
            </p:nvSpPr>
            <p:spPr>
              <a:xfrm>
                <a:off x="3035725" y="3299550"/>
                <a:ext cx="1307600" cy="1308625"/>
              </a:xfrm>
              <a:custGeom>
                <a:rect b="b" l="l" r="r" t="t"/>
                <a:pathLst>
                  <a:path extrusionOk="0" h="52345" w="52304">
                    <a:moveTo>
                      <a:pt x="162" y="1"/>
                    </a:moveTo>
                    <a:cubicBezTo>
                      <a:pt x="81" y="41"/>
                      <a:pt x="41" y="82"/>
                      <a:pt x="1" y="122"/>
                    </a:cubicBezTo>
                    <a:lnTo>
                      <a:pt x="52182" y="52344"/>
                    </a:lnTo>
                    <a:cubicBezTo>
                      <a:pt x="52223" y="52263"/>
                      <a:pt x="52263" y="52223"/>
                      <a:pt x="52303" y="5218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7"/>
              <p:cNvSpPr/>
              <p:nvPr/>
            </p:nvSpPr>
            <p:spPr>
              <a:xfrm>
                <a:off x="2956075" y="3358025"/>
                <a:ext cx="1328775" cy="1329775"/>
              </a:xfrm>
              <a:custGeom>
                <a:rect b="b" l="l" r="r" t="t"/>
                <a:pathLst>
                  <a:path extrusionOk="0" h="53191" w="53151">
                    <a:moveTo>
                      <a:pt x="122" y="1"/>
                    </a:moveTo>
                    <a:cubicBezTo>
                      <a:pt x="82" y="41"/>
                      <a:pt x="41" y="82"/>
                      <a:pt x="1" y="122"/>
                    </a:cubicBezTo>
                    <a:lnTo>
                      <a:pt x="53030" y="53191"/>
                    </a:lnTo>
                    <a:cubicBezTo>
                      <a:pt x="53070" y="53110"/>
                      <a:pt x="53110" y="53070"/>
                      <a:pt x="53151" y="53030"/>
                    </a:cubicBezTo>
                    <a:lnTo>
                      <a:pt x="1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7"/>
              <p:cNvSpPr/>
              <p:nvPr/>
            </p:nvSpPr>
            <p:spPr>
              <a:xfrm>
                <a:off x="2883500" y="3422550"/>
                <a:ext cx="1336825" cy="1336825"/>
              </a:xfrm>
              <a:custGeom>
                <a:rect b="b" l="l" r="r" t="t"/>
                <a:pathLst>
                  <a:path extrusionOk="0" h="53473" w="53473">
                    <a:moveTo>
                      <a:pt x="121" y="1"/>
                    </a:moveTo>
                    <a:cubicBezTo>
                      <a:pt x="121" y="1"/>
                      <a:pt x="81" y="81"/>
                      <a:pt x="81" y="81"/>
                    </a:cubicBezTo>
                    <a:cubicBezTo>
                      <a:pt x="41" y="122"/>
                      <a:pt x="0" y="122"/>
                      <a:pt x="0" y="162"/>
                    </a:cubicBezTo>
                    <a:lnTo>
                      <a:pt x="53311" y="53473"/>
                    </a:lnTo>
                    <a:cubicBezTo>
                      <a:pt x="53311" y="53473"/>
                      <a:pt x="53392" y="53433"/>
                      <a:pt x="53392" y="53433"/>
                    </a:cubicBezTo>
                    <a:cubicBezTo>
                      <a:pt x="53432" y="53392"/>
                      <a:pt x="53432" y="53392"/>
                      <a:pt x="53473" y="533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7"/>
              <p:cNvSpPr/>
              <p:nvPr/>
            </p:nvSpPr>
            <p:spPr>
              <a:xfrm>
                <a:off x="2817975" y="3495150"/>
                <a:ext cx="1329775" cy="1329775"/>
              </a:xfrm>
              <a:custGeom>
                <a:rect b="b" l="l" r="r" t="t"/>
                <a:pathLst>
                  <a:path extrusionOk="0" h="53191" w="53191">
                    <a:moveTo>
                      <a:pt x="121" y="0"/>
                    </a:moveTo>
                    <a:cubicBezTo>
                      <a:pt x="81" y="41"/>
                      <a:pt x="41" y="121"/>
                      <a:pt x="0" y="161"/>
                    </a:cubicBezTo>
                    <a:lnTo>
                      <a:pt x="53029" y="53190"/>
                    </a:lnTo>
                    <a:cubicBezTo>
                      <a:pt x="53110" y="53150"/>
                      <a:pt x="53150" y="53109"/>
                      <a:pt x="53190" y="53069"/>
                    </a:cubicBezTo>
                    <a:lnTo>
                      <a:pt x="1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7"/>
              <p:cNvSpPr/>
              <p:nvPr/>
            </p:nvSpPr>
            <p:spPr>
              <a:xfrm>
                <a:off x="2760500" y="3574775"/>
                <a:ext cx="1307600" cy="1308625"/>
              </a:xfrm>
              <a:custGeom>
                <a:rect b="b" l="l" r="r" t="t"/>
                <a:pathLst>
                  <a:path extrusionOk="0" h="52345" w="52304">
                    <a:moveTo>
                      <a:pt x="81" y="1"/>
                    </a:moveTo>
                    <a:cubicBezTo>
                      <a:pt x="41" y="82"/>
                      <a:pt x="41" y="122"/>
                      <a:pt x="1" y="162"/>
                    </a:cubicBezTo>
                    <a:lnTo>
                      <a:pt x="52142" y="52344"/>
                    </a:lnTo>
                    <a:cubicBezTo>
                      <a:pt x="52182" y="52304"/>
                      <a:pt x="52263" y="52263"/>
                      <a:pt x="52303" y="52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7"/>
              <p:cNvSpPr/>
              <p:nvPr/>
            </p:nvSpPr>
            <p:spPr>
              <a:xfrm>
                <a:off x="2710100" y="3662500"/>
                <a:ext cx="1271300" cy="1271300"/>
              </a:xfrm>
              <a:custGeom>
                <a:rect b="b" l="l" r="r" t="t"/>
                <a:pathLst>
                  <a:path extrusionOk="0" h="50852" w="50852">
                    <a:moveTo>
                      <a:pt x="81" y="0"/>
                    </a:moveTo>
                    <a:cubicBezTo>
                      <a:pt x="41" y="41"/>
                      <a:pt x="41" y="121"/>
                      <a:pt x="0" y="162"/>
                    </a:cubicBezTo>
                    <a:lnTo>
                      <a:pt x="50650" y="50851"/>
                    </a:lnTo>
                    <a:cubicBezTo>
                      <a:pt x="50690" y="50811"/>
                      <a:pt x="50771" y="50771"/>
                      <a:pt x="50851" y="50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7"/>
              <p:cNvSpPr/>
              <p:nvPr/>
            </p:nvSpPr>
            <p:spPr>
              <a:xfrm>
                <a:off x="2667750" y="3758275"/>
                <a:ext cx="1216875" cy="1216850"/>
              </a:xfrm>
              <a:custGeom>
                <a:rect b="b" l="l" r="r" t="t"/>
                <a:pathLst>
                  <a:path extrusionOk="0" h="48674" w="48675">
                    <a:moveTo>
                      <a:pt x="81" y="0"/>
                    </a:moveTo>
                    <a:cubicBezTo>
                      <a:pt x="41" y="41"/>
                      <a:pt x="41" y="121"/>
                      <a:pt x="1" y="202"/>
                    </a:cubicBezTo>
                    <a:lnTo>
                      <a:pt x="48513" y="48674"/>
                    </a:lnTo>
                    <a:cubicBezTo>
                      <a:pt x="48553" y="48633"/>
                      <a:pt x="48634" y="48633"/>
                      <a:pt x="48674" y="485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7"/>
              <p:cNvSpPr/>
              <p:nvPr/>
            </p:nvSpPr>
            <p:spPr>
              <a:xfrm>
                <a:off x="2635500" y="3863125"/>
                <a:ext cx="1144275" cy="1144275"/>
              </a:xfrm>
              <a:custGeom>
                <a:rect b="b" l="l" r="r" t="t"/>
                <a:pathLst>
                  <a:path extrusionOk="0" h="45771" w="45771">
                    <a:moveTo>
                      <a:pt x="41" y="0"/>
                    </a:moveTo>
                    <a:cubicBezTo>
                      <a:pt x="41" y="81"/>
                      <a:pt x="0" y="121"/>
                      <a:pt x="0" y="202"/>
                    </a:cubicBezTo>
                    <a:lnTo>
                      <a:pt x="45569" y="45770"/>
                    </a:lnTo>
                    <a:cubicBezTo>
                      <a:pt x="45649" y="45770"/>
                      <a:pt x="45730" y="45730"/>
                      <a:pt x="45770" y="4573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7"/>
              <p:cNvSpPr/>
              <p:nvPr/>
            </p:nvSpPr>
            <p:spPr>
              <a:xfrm>
                <a:off x="2615325" y="3980050"/>
                <a:ext cx="1048500" cy="1048500"/>
              </a:xfrm>
              <a:custGeom>
                <a:rect b="b" l="l" r="r" t="t"/>
                <a:pathLst>
                  <a:path extrusionOk="0" h="41940" w="41940">
                    <a:moveTo>
                      <a:pt x="1" y="1"/>
                    </a:moveTo>
                    <a:cubicBezTo>
                      <a:pt x="1" y="82"/>
                      <a:pt x="1" y="162"/>
                      <a:pt x="1" y="243"/>
                    </a:cubicBezTo>
                    <a:lnTo>
                      <a:pt x="41657" y="41940"/>
                    </a:lnTo>
                    <a:cubicBezTo>
                      <a:pt x="41738" y="41900"/>
                      <a:pt x="41859" y="41900"/>
                      <a:pt x="41940" y="4190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7"/>
              <p:cNvSpPr/>
              <p:nvPr/>
            </p:nvSpPr>
            <p:spPr>
              <a:xfrm>
                <a:off x="2609275" y="4111125"/>
                <a:ext cx="922500" cy="922475"/>
              </a:xfrm>
              <a:custGeom>
                <a:rect b="b" l="l" r="r" t="t"/>
                <a:pathLst>
                  <a:path extrusionOk="0" h="36899" w="36900">
                    <a:moveTo>
                      <a:pt x="1" y="0"/>
                    </a:moveTo>
                    <a:cubicBezTo>
                      <a:pt x="1" y="81"/>
                      <a:pt x="1" y="202"/>
                      <a:pt x="1" y="283"/>
                    </a:cubicBezTo>
                    <a:lnTo>
                      <a:pt x="36617" y="36899"/>
                    </a:lnTo>
                    <a:cubicBezTo>
                      <a:pt x="36697" y="36899"/>
                      <a:pt x="36818" y="36899"/>
                      <a:pt x="36899" y="36899"/>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7"/>
              <p:cNvSpPr/>
              <p:nvPr/>
            </p:nvSpPr>
            <p:spPr>
              <a:xfrm>
                <a:off x="2625400" y="4264350"/>
                <a:ext cx="753125" cy="754125"/>
              </a:xfrm>
              <a:custGeom>
                <a:rect b="b" l="l" r="r" t="t"/>
                <a:pathLst>
                  <a:path extrusionOk="0" h="30165" w="30125">
                    <a:moveTo>
                      <a:pt x="1" y="1"/>
                    </a:moveTo>
                    <a:cubicBezTo>
                      <a:pt x="1" y="122"/>
                      <a:pt x="41" y="243"/>
                      <a:pt x="41" y="364"/>
                    </a:cubicBezTo>
                    <a:lnTo>
                      <a:pt x="29762" y="30084"/>
                    </a:lnTo>
                    <a:cubicBezTo>
                      <a:pt x="29883" y="30124"/>
                      <a:pt x="30004" y="30124"/>
                      <a:pt x="30124" y="3016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7"/>
              <p:cNvSpPr/>
              <p:nvPr/>
            </p:nvSpPr>
            <p:spPr>
              <a:xfrm>
                <a:off x="2684900" y="4462975"/>
                <a:ext cx="495025" cy="495025"/>
              </a:xfrm>
              <a:custGeom>
                <a:rect b="b" l="l" r="r" t="t"/>
                <a:pathLst>
                  <a:path extrusionOk="0" h="19801" w="19801">
                    <a:moveTo>
                      <a:pt x="0" y="0"/>
                    </a:moveTo>
                    <a:cubicBezTo>
                      <a:pt x="81" y="161"/>
                      <a:pt x="161" y="323"/>
                      <a:pt x="242" y="484"/>
                    </a:cubicBezTo>
                    <a:lnTo>
                      <a:pt x="19316" y="19599"/>
                    </a:lnTo>
                    <a:cubicBezTo>
                      <a:pt x="19478" y="19639"/>
                      <a:pt x="19639" y="19720"/>
                      <a:pt x="19800" y="19800"/>
                    </a:cubicBez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6" name="Google Shape;976;p37"/>
          <p:cNvGrpSpPr/>
          <p:nvPr/>
        </p:nvGrpSpPr>
        <p:grpSpPr>
          <a:xfrm>
            <a:off x="5969750" y="-1678600"/>
            <a:ext cx="3756875" cy="2788075"/>
            <a:chOff x="5969750" y="-1678600"/>
            <a:chExt cx="3756875" cy="2788075"/>
          </a:xfrm>
        </p:grpSpPr>
        <p:sp>
          <p:nvSpPr>
            <p:cNvPr id="977" name="Google Shape;977;p37"/>
            <p:cNvSpPr/>
            <p:nvPr/>
          </p:nvSpPr>
          <p:spPr>
            <a:xfrm>
              <a:off x="7844125" y="896475"/>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978" name="Google Shape;978;p37"/>
            <p:cNvSpPr/>
            <p:nvPr/>
          </p:nvSpPr>
          <p:spPr>
            <a:xfrm rot="-5400000">
              <a:off x="5969750" y="-1678600"/>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3" name="Shape 1103"/>
        <p:cNvGrpSpPr/>
        <p:nvPr/>
      </p:nvGrpSpPr>
      <p:grpSpPr>
        <a:xfrm>
          <a:off x="0" y="0"/>
          <a:ext cx="0" cy="0"/>
          <a:chOff x="0" y="0"/>
          <a:chExt cx="0" cy="0"/>
        </a:xfrm>
      </p:grpSpPr>
      <p:sp>
        <p:nvSpPr>
          <p:cNvPr id="1104" name="Google Shape;1104;p4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divide the content</a:t>
            </a:r>
            <a:endParaRPr/>
          </a:p>
        </p:txBody>
      </p:sp>
      <p:sp>
        <p:nvSpPr>
          <p:cNvPr id="1105" name="Google Shape;1105;p46"/>
          <p:cNvSpPr txBox="1"/>
          <p:nvPr>
            <p:ph idx="1" type="subTitle"/>
          </p:nvPr>
        </p:nvSpPr>
        <p:spPr>
          <a:xfrm>
            <a:off x="991525" y="2867950"/>
            <a:ext cx="3189000" cy="124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 This planet’s name has nothing to do with the liquid metal, since Mercury was named after the Roman messenger god</a:t>
            </a:r>
            <a:endParaRPr/>
          </a:p>
        </p:txBody>
      </p:sp>
      <p:sp>
        <p:nvSpPr>
          <p:cNvPr id="1106" name="Google Shape;1106;p46"/>
          <p:cNvSpPr txBox="1"/>
          <p:nvPr>
            <p:ph idx="2" type="subTitle"/>
          </p:nvPr>
        </p:nvSpPr>
        <p:spPr>
          <a:xfrm>
            <a:off x="4963503" y="2867950"/>
            <a:ext cx="3189000" cy="124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1107" name="Google Shape;1107;p46"/>
          <p:cNvSpPr txBox="1"/>
          <p:nvPr>
            <p:ph idx="3" type="subTitle"/>
          </p:nvPr>
        </p:nvSpPr>
        <p:spPr>
          <a:xfrm>
            <a:off x="991525" y="2567475"/>
            <a:ext cx="31890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108" name="Google Shape;1108;p46"/>
          <p:cNvSpPr txBox="1"/>
          <p:nvPr>
            <p:ph idx="4" type="subTitle"/>
          </p:nvPr>
        </p:nvSpPr>
        <p:spPr>
          <a:xfrm>
            <a:off x="4963514" y="2567475"/>
            <a:ext cx="31890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109" name="Google Shape;1109;p46"/>
          <p:cNvSpPr/>
          <p:nvPr/>
        </p:nvSpPr>
        <p:spPr>
          <a:xfrm>
            <a:off x="1095900" y="1590888"/>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10" name="Google Shape;1110;p46"/>
          <p:cNvSpPr/>
          <p:nvPr/>
        </p:nvSpPr>
        <p:spPr>
          <a:xfrm>
            <a:off x="5049304" y="1590888"/>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11" name="Google Shape;1111;p46"/>
          <p:cNvSpPr/>
          <p:nvPr/>
        </p:nvSpPr>
        <p:spPr>
          <a:xfrm>
            <a:off x="1322733" y="1818997"/>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 name="Google Shape;1112;p46"/>
          <p:cNvGrpSpPr/>
          <p:nvPr/>
        </p:nvGrpSpPr>
        <p:grpSpPr>
          <a:xfrm>
            <a:off x="5277256" y="1819990"/>
            <a:ext cx="423069" cy="420796"/>
            <a:chOff x="-5635200" y="2037975"/>
            <a:chExt cx="293025" cy="291450"/>
          </a:xfrm>
        </p:grpSpPr>
        <p:sp>
          <p:nvSpPr>
            <p:cNvPr id="1113" name="Google Shape;1113;p4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sp>
        <p:nvSpPr>
          <p:cNvPr id="1119" name="Google Shape;1119;p4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three important ideas</a:t>
            </a:r>
            <a:endParaRPr/>
          </a:p>
        </p:txBody>
      </p:sp>
      <p:sp>
        <p:nvSpPr>
          <p:cNvPr id="1120" name="Google Shape;1120;p47"/>
          <p:cNvSpPr txBox="1"/>
          <p:nvPr>
            <p:ph idx="1" type="subTitle"/>
          </p:nvPr>
        </p:nvSpPr>
        <p:spPr>
          <a:xfrm>
            <a:off x="798552" y="2867950"/>
            <a:ext cx="2389800" cy="124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night sky and was named after the Roman god of the skies</a:t>
            </a:r>
            <a:endParaRPr/>
          </a:p>
        </p:txBody>
      </p:sp>
      <p:sp>
        <p:nvSpPr>
          <p:cNvPr id="1121" name="Google Shape;1121;p47"/>
          <p:cNvSpPr txBox="1"/>
          <p:nvPr>
            <p:ph idx="2" type="subTitle"/>
          </p:nvPr>
        </p:nvSpPr>
        <p:spPr>
          <a:xfrm>
            <a:off x="3377088" y="2867950"/>
            <a:ext cx="2389800" cy="124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1122" name="Google Shape;1122;p47"/>
          <p:cNvSpPr txBox="1"/>
          <p:nvPr>
            <p:ph idx="3" type="subTitle"/>
          </p:nvPr>
        </p:nvSpPr>
        <p:spPr>
          <a:xfrm>
            <a:off x="798552" y="2567475"/>
            <a:ext cx="23898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123" name="Google Shape;1123;p47"/>
          <p:cNvSpPr txBox="1"/>
          <p:nvPr>
            <p:ph idx="4" type="subTitle"/>
          </p:nvPr>
        </p:nvSpPr>
        <p:spPr>
          <a:xfrm>
            <a:off x="3377096" y="2567475"/>
            <a:ext cx="23898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124" name="Google Shape;1124;p47"/>
          <p:cNvSpPr txBox="1"/>
          <p:nvPr>
            <p:ph idx="5" type="subTitle"/>
          </p:nvPr>
        </p:nvSpPr>
        <p:spPr>
          <a:xfrm>
            <a:off x="5955640" y="2867950"/>
            <a:ext cx="2389800" cy="124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This planet is composed mostly of hydrogen and helium. It’s the sixth planet from the Sun and was named after a Roman god too</a:t>
            </a:r>
            <a:endParaRPr/>
          </a:p>
        </p:txBody>
      </p:sp>
      <p:sp>
        <p:nvSpPr>
          <p:cNvPr id="1125" name="Google Shape;1125;p47"/>
          <p:cNvSpPr txBox="1"/>
          <p:nvPr>
            <p:ph idx="6" type="subTitle"/>
          </p:nvPr>
        </p:nvSpPr>
        <p:spPr>
          <a:xfrm>
            <a:off x="5955648" y="2567475"/>
            <a:ext cx="23898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126" name="Google Shape;1126;p47"/>
          <p:cNvSpPr/>
          <p:nvPr/>
        </p:nvSpPr>
        <p:spPr>
          <a:xfrm>
            <a:off x="908527" y="1590950"/>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27" name="Google Shape;1127;p47"/>
          <p:cNvSpPr/>
          <p:nvPr/>
        </p:nvSpPr>
        <p:spPr>
          <a:xfrm>
            <a:off x="3483889" y="1590950"/>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28" name="Google Shape;1128;p47"/>
          <p:cNvSpPr/>
          <p:nvPr/>
        </p:nvSpPr>
        <p:spPr>
          <a:xfrm>
            <a:off x="6059264" y="1590950"/>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129" name="Google Shape;1129;p47"/>
          <p:cNvGrpSpPr/>
          <p:nvPr/>
        </p:nvGrpSpPr>
        <p:grpSpPr>
          <a:xfrm>
            <a:off x="1135349" y="1815669"/>
            <a:ext cx="425344" cy="425013"/>
            <a:chOff x="6527358" y="3766015"/>
            <a:chExt cx="459831" cy="459474"/>
          </a:xfrm>
        </p:grpSpPr>
        <p:sp>
          <p:nvSpPr>
            <p:cNvPr id="1130" name="Google Shape;1130;p47"/>
            <p:cNvSpPr/>
            <p:nvPr/>
          </p:nvSpPr>
          <p:spPr>
            <a:xfrm>
              <a:off x="6527358" y="3766015"/>
              <a:ext cx="459831" cy="459474"/>
            </a:xfrm>
            <a:custGeom>
              <a:rect b="b" l="l" r="r" t="t"/>
              <a:pathLst>
                <a:path extrusionOk="0" h="459474" w="459831">
                  <a:moveTo>
                    <a:pt x="457553" y="143390"/>
                  </a:moveTo>
                  <a:cubicBezTo>
                    <a:pt x="457130" y="142698"/>
                    <a:pt x="459585" y="145935"/>
                    <a:pt x="403728" y="73714"/>
                  </a:cubicBezTo>
                  <a:lnTo>
                    <a:pt x="403728" y="27236"/>
                  </a:lnTo>
                  <a:cubicBezTo>
                    <a:pt x="403728" y="12211"/>
                    <a:pt x="391607" y="0"/>
                    <a:pt x="376708" y="0"/>
                  </a:cubicBezTo>
                  <a:lnTo>
                    <a:pt x="82978" y="0"/>
                  </a:lnTo>
                  <a:cubicBezTo>
                    <a:pt x="67943" y="0"/>
                    <a:pt x="55751" y="12193"/>
                    <a:pt x="55751" y="27227"/>
                  </a:cubicBezTo>
                  <a:lnTo>
                    <a:pt x="55751" y="74226"/>
                  </a:lnTo>
                  <a:cubicBezTo>
                    <a:pt x="-1239" y="147733"/>
                    <a:pt x="2" y="144460"/>
                    <a:pt x="2" y="150817"/>
                  </a:cubicBezTo>
                  <a:lnTo>
                    <a:pt x="2" y="177855"/>
                  </a:lnTo>
                  <a:cubicBezTo>
                    <a:pt x="2" y="195677"/>
                    <a:pt x="6827" y="211916"/>
                    <a:pt x="17986" y="224018"/>
                  </a:cubicBezTo>
                  <a:lnTo>
                    <a:pt x="17986" y="445861"/>
                  </a:lnTo>
                  <a:cubicBezTo>
                    <a:pt x="17986" y="453378"/>
                    <a:pt x="24082" y="459474"/>
                    <a:pt x="31599" y="459474"/>
                  </a:cubicBezTo>
                  <a:lnTo>
                    <a:pt x="427988" y="459474"/>
                  </a:lnTo>
                  <a:cubicBezTo>
                    <a:pt x="435442" y="459474"/>
                    <a:pt x="441502" y="453387"/>
                    <a:pt x="441502" y="445861"/>
                  </a:cubicBezTo>
                  <a:lnTo>
                    <a:pt x="441502" y="224153"/>
                  </a:lnTo>
                  <a:cubicBezTo>
                    <a:pt x="452832" y="212015"/>
                    <a:pt x="459773" y="195695"/>
                    <a:pt x="459773" y="177765"/>
                  </a:cubicBezTo>
                  <a:cubicBezTo>
                    <a:pt x="459207" y="152427"/>
                    <a:pt x="461230" y="148992"/>
                    <a:pt x="457561" y="143390"/>
                  </a:cubicBezTo>
                  <a:close/>
                  <a:moveTo>
                    <a:pt x="383650" y="91715"/>
                  </a:moveTo>
                  <a:lnTo>
                    <a:pt x="418682" y="136673"/>
                  </a:lnTo>
                  <a:lnTo>
                    <a:pt x="347935" y="136673"/>
                  </a:lnTo>
                  <a:lnTo>
                    <a:pt x="330419" y="91715"/>
                  </a:lnTo>
                  <a:cubicBezTo>
                    <a:pt x="330419" y="91715"/>
                    <a:pt x="383650" y="91715"/>
                    <a:pt x="383650" y="91715"/>
                  </a:cubicBezTo>
                  <a:close/>
                  <a:moveTo>
                    <a:pt x="83625" y="26975"/>
                  </a:moveTo>
                  <a:lnTo>
                    <a:pt x="376753" y="26975"/>
                  </a:lnTo>
                  <a:lnTo>
                    <a:pt x="376753" y="64740"/>
                  </a:lnTo>
                  <a:lnTo>
                    <a:pt x="83625" y="64740"/>
                  </a:lnTo>
                  <a:lnTo>
                    <a:pt x="83625" y="26975"/>
                  </a:lnTo>
                  <a:close/>
                  <a:moveTo>
                    <a:pt x="243676" y="176030"/>
                  </a:moveTo>
                  <a:lnTo>
                    <a:pt x="243676" y="164548"/>
                  </a:lnTo>
                  <a:lnTo>
                    <a:pt x="324727" y="164548"/>
                  </a:lnTo>
                  <a:cubicBezTo>
                    <a:pt x="323873" y="172613"/>
                    <a:pt x="328117" y="187917"/>
                    <a:pt x="315745" y="203248"/>
                  </a:cubicBezTo>
                  <a:cubicBezTo>
                    <a:pt x="299470" y="223371"/>
                    <a:pt x="268934" y="223389"/>
                    <a:pt x="252668" y="203248"/>
                  </a:cubicBezTo>
                  <a:cubicBezTo>
                    <a:pt x="242265" y="190354"/>
                    <a:pt x="243847" y="177019"/>
                    <a:pt x="243686" y="176021"/>
                  </a:cubicBezTo>
                  <a:close/>
                  <a:moveTo>
                    <a:pt x="318047" y="136673"/>
                  </a:moveTo>
                  <a:lnTo>
                    <a:pt x="243676" y="136673"/>
                  </a:lnTo>
                  <a:lnTo>
                    <a:pt x="243676" y="91715"/>
                  </a:lnTo>
                  <a:lnTo>
                    <a:pt x="300531" y="91715"/>
                  </a:lnTo>
                  <a:cubicBezTo>
                    <a:pt x="323037" y="149487"/>
                    <a:pt x="316986" y="133949"/>
                    <a:pt x="318047" y="136673"/>
                  </a:cubicBezTo>
                  <a:close/>
                  <a:moveTo>
                    <a:pt x="135776" y="176030"/>
                  </a:moveTo>
                  <a:lnTo>
                    <a:pt x="135776" y="164548"/>
                  </a:lnTo>
                  <a:lnTo>
                    <a:pt x="216827" y="164548"/>
                  </a:lnTo>
                  <a:cubicBezTo>
                    <a:pt x="215973" y="172613"/>
                    <a:pt x="220217" y="187917"/>
                    <a:pt x="207845" y="203248"/>
                  </a:cubicBezTo>
                  <a:cubicBezTo>
                    <a:pt x="191570" y="223371"/>
                    <a:pt x="161034" y="223389"/>
                    <a:pt x="144768" y="203248"/>
                  </a:cubicBezTo>
                  <a:cubicBezTo>
                    <a:pt x="134365" y="190354"/>
                    <a:pt x="135947" y="177019"/>
                    <a:pt x="135786" y="176021"/>
                  </a:cubicBezTo>
                  <a:close/>
                  <a:moveTo>
                    <a:pt x="141972" y="136961"/>
                  </a:moveTo>
                  <a:cubicBezTo>
                    <a:pt x="141972" y="136961"/>
                    <a:pt x="141972" y="136961"/>
                    <a:pt x="141972" y="136952"/>
                  </a:cubicBezTo>
                  <a:cubicBezTo>
                    <a:pt x="141972" y="136952"/>
                    <a:pt x="141972" y="136952"/>
                    <a:pt x="141972" y="136961"/>
                  </a:cubicBezTo>
                  <a:close/>
                  <a:moveTo>
                    <a:pt x="142449" y="136386"/>
                  </a:moveTo>
                  <a:cubicBezTo>
                    <a:pt x="143033" y="134893"/>
                    <a:pt x="146144" y="126899"/>
                    <a:pt x="159847" y="91724"/>
                  </a:cubicBezTo>
                  <a:lnTo>
                    <a:pt x="216701" y="91724"/>
                  </a:lnTo>
                  <a:lnTo>
                    <a:pt x="216701" y="136682"/>
                  </a:lnTo>
                  <a:lnTo>
                    <a:pt x="142331" y="136682"/>
                  </a:lnTo>
                  <a:cubicBezTo>
                    <a:pt x="142493" y="136269"/>
                    <a:pt x="142493" y="136278"/>
                    <a:pt x="142449" y="136386"/>
                  </a:cubicBezTo>
                  <a:close/>
                  <a:moveTo>
                    <a:pt x="76809" y="91724"/>
                  </a:moveTo>
                  <a:lnTo>
                    <a:pt x="130040" y="91724"/>
                  </a:lnTo>
                  <a:lnTo>
                    <a:pt x="112524" y="136682"/>
                  </a:lnTo>
                  <a:lnTo>
                    <a:pt x="41777" y="136682"/>
                  </a:lnTo>
                  <a:lnTo>
                    <a:pt x="76809" y="91724"/>
                  </a:lnTo>
                  <a:close/>
                  <a:moveTo>
                    <a:pt x="26977" y="176830"/>
                  </a:moveTo>
                  <a:lnTo>
                    <a:pt x="26977" y="164557"/>
                  </a:lnTo>
                  <a:lnTo>
                    <a:pt x="108028" y="164557"/>
                  </a:lnTo>
                  <a:cubicBezTo>
                    <a:pt x="107138" y="172910"/>
                    <a:pt x="111984" y="190507"/>
                    <a:pt x="96150" y="206485"/>
                  </a:cubicBezTo>
                  <a:cubicBezTo>
                    <a:pt x="82366" y="220251"/>
                    <a:pt x="61074" y="222166"/>
                    <a:pt x="45195" y="211655"/>
                  </a:cubicBezTo>
                  <a:cubicBezTo>
                    <a:pt x="25134" y="198365"/>
                    <a:pt x="27121" y="177361"/>
                    <a:pt x="26977" y="176830"/>
                  </a:cubicBezTo>
                  <a:close/>
                  <a:moveTo>
                    <a:pt x="414518" y="432508"/>
                  </a:moveTo>
                  <a:lnTo>
                    <a:pt x="44961" y="432508"/>
                  </a:lnTo>
                  <a:lnTo>
                    <a:pt x="44961" y="242074"/>
                  </a:lnTo>
                  <a:cubicBezTo>
                    <a:pt x="72008" y="251551"/>
                    <a:pt x="103200" y="243027"/>
                    <a:pt x="121471" y="218794"/>
                  </a:cubicBezTo>
                  <a:cubicBezTo>
                    <a:pt x="148680" y="254869"/>
                    <a:pt x="202630" y="254869"/>
                    <a:pt x="229839" y="218794"/>
                  </a:cubicBezTo>
                  <a:cubicBezTo>
                    <a:pt x="257047" y="254869"/>
                    <a:pt x="310997" y="254869"/>
                    <a:pt x="338206" y="218794"/>
                  </a:cubicBezTo>
                  <a:cubicBezTo>
                    <a:pt x="356324" y="242811"/>
                    <a:pt x="387328" y="251569"/>
                    <a:pt x="414518" y="242146"/>
                  </a:cubicBezTo>
                  <a:lnTo>
                    <a:pt x="414518" y="432508"/>
                  </a:lnTo>
                  <a:lnTo>
                    <a:pt x="414518" y="432508"/>
                  </a:lnTo>
                  <a:close/>
                  <a:moveTo>
                    <a:pt x="433401" y="177846"/>
                  </a:moveTo>
                  <a:cubicBezTo>
                    <a:pt x="433401" y="216088"/>
                    <a:pt x="385214" y="232821"/>
                    <a:pt x="361342" y="203266"/>
                  </a:cubicBezTo>
                  <a:cubicBezTo>
                    <a:pt x="348969" y="187935"/>
                    <a:pt x="353267" y="173108"/>
                    <a:pt x="352359" y="164566"/>
                  </a:cubicBezTo>
                  <a:lnTo>
                    <a:pt x="433410" y="164566"/>
                  </a:lnTo>
                  <a:lnTo>
                    <a:pt x="433410" y="1778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31" name="Google Shape;1131;p47"/>
            <p:cNvSpPr/>
            <p:nvPr/>
          </p:nvSpPr>
          <p:spPr>
            <a:xfrm>
              <a:off x="6679203" y="4021035"/>
              <a:ext cx="73002" cy="72960"/>
            </a:xfrm>
            <a:custGeom>
              <a:rect b="b" l="l" r="r" t="t"/>
              <a:pathLst>
                <a:path extrusionOk="0" h="72960" w="73002">
                  <a:moveTo>
                    <a:pt x="10726" y="10675"/>
                  </a:moveTo>
                  <a:cubicBezTo>
                    <a:pt x="-12319" y="33738"/>
                    <a:pt x="4306" y="72960"/>
                    <a:pt x="36523" y="72960"/>
                  </a:cubicBezTo>
                  <a:cubicBezTo>
                    <a:pt x="56674" y="72960"/>
                    <a:pt x="73002" y="56649"/>
                    <a:pt x="73002" y="36481"/>
                  </a:cubicBezTo>
                  <a:cubicBezTo>
                    <a:pt x="73002" y="3823"/>
                    <a:pt x="33457" y="-12056"/>
                    <a:pt x="10726" y="10684"/>
                  </a:cubicBezTo>
                  <a:close/>
                  <a:moveTo>
                    <a:pt x="36514" y="45733"/>
                  </a:moveTo>
                  <a:cubicBezTo>
                    <a:pt x="31407" y="45733"/>
                    <a:pt x="27262" y="41588"/>
                    <a:pt x="27262" y="36481"/>
                  </a:cubicBezTo>
                  <a:cubicBezTo>
                    <a:pt x="27262" y="31374"/>
                    <a:pt x="31407" y="27228"/>
                    <a:pt x="36514" y="27228"/>
                  </a:cubicBezTo>
                  <a:cubicBezTo>
                    <a:pt x="41621" y="27228"/>
                    <a:pt x="45766" y="31374"/>
                    <a:pt x="45766" y="36481"/>
                  </a:cubicBezTo>
                  <a:cubicBezTo>
                    <a:pt x="45766" y="41588"/>
                    <a:pt x="41621" y="45733"/>
                    <a:pt x="36514" y="457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32" name="Google Shape;1132;p47"/>
            <p:cNvSpPr/>
            <p:nvPr/>
          </p:nvSpPr>
          <p:spPr>
            <a:xfrm>
              <a:off x="6762978" y="4104743"/>
              <a:ext cx="72947" cy="72890"/>
            </a:xfrm>
            <a:custGeom>
              <a:rect b="b" l="l" r="r" t="t"/>
              <a:pathLst>
                <a:path extrusionOk="0" h="72890" w="72947">
                  <a:moveTo>
                    <a:pt x="62277" y="10698"/>
                  </a:moveTo>
                  <a:cubicBezTo>
                    <a:pt x="39339" y="-12240"/>
                    <a:pt x="0" y="4188"/>
                    <a:pt x="0" y="36486"/>
                  </a:cubicBezTo>
                  <a:cubicBezTo>
                    <a:pt x="0" y="68784"/>
                    <a:pt x="39545" y="85023"/>
                    <a:pt x="62285" y="62283"/>
                  </a:cubicBezTo>
                  <a:cubicBezTo>
                    <a:pt x="76501" y="48058"/>
                    <a:pt x="76501" y="24913"/>
                    <a:pt x="62285" y="10689"/>
                  </a:cubicBezTo>
                  <a:close/>
                  <a:moveTo>
                    <a:pt x="36470" y="45747"/>
                  </a:moveTo>
                  <a:cubicBezTo>
                    <a:pt x="31363" y="45747"/>
                    <a:pt x="27218" y="41602"/>
                    <a:pt x="27218" y="36495"/>
                  </a:cubicBezTo>
                  <a:cubicBezTo>
                    <a:pt x="27218" y="31387"/>
                    <a:pt x="31363" y="27242"/>
                    <a:pt x="36470" y="27242"/>
                  </a:cubicBezTo>
                  <a:cubicBezTo>
                    <a:pt x="41578" y="27242"/>
                    <a:pt x="45723" y="31387"/>
                    <a:pt x="45723" y="36495"/>
                  </a:cubicBezTo>
                  <a:cubicBezTo>
                    <a:pt x="45723" y="41602"/>
                    <a:pt x="41578" y="45747"/>
                    <a:pt x="36470" y="457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33" name="Google Shape;1133;p47"/>
            <p:cNvSpPr/>
            <p:nvPr/>
          </p:nvSpPr>
          <p:spPr>
            <a:xfrm>
              <a:off x="6701607" y="4043378"/>
              <a:ext cx="114055" cy="114063"/>
            </a:xfrm>
            <a:custGeom>
              <a:rect b="b" l="l" r="r" t="t"/>
              <a:pathLst>
                <a:path extrusionOk="0" h="114063" w="114055">
                  <a:moveTo>
                    <a:pt x="110069" y="3985"/>
                  </a:moveTo>
                  <a:cubicBezTo>
                    <a:pt x="104755" y="-1328"/>
                    <a:pt x="96132" y="-1328"/>
                    <a:pt x="90818" y="3985"/>
                  </a:cubicBezTo>
                  <a:lnTo>
                    <a:pt x="3986" y="90827"/>
                  </a:lnTo>
                  <a:cubicBezTo>
                    <a:pt x="-1329" y="96141"/>
                    <a:pt x="-1329" y="104764"/>
                    <a:pt x="3986" y="110078"/>
                  </a:cubicBezTo>
                  <a:cubicBezTo>
                    <a:pt x="9300" y="115392"/>
                    <a:pt x="17923" y="115392"/>
                    <a:pt x="23237" y="110078"/>
                  </a:cubicBezTo>
                  <a:lnTo>
                    <a:pt x="110069" y="23237"/>
                  </a:lnTo>
                  <a:cubicBezTo>
                    <a:pt x="115384" y="17923"/>
                    <a:pt x="115384" y="9300"/>
                    <a:pt x="110069" y="398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134" name="Google Shape;1134;p47"/>
          <p:cNvGrpSpPr/>
          <p:nvPr/>
        </p:nvGrpSpPr>
        <p:grpSpPr>
          <a:xfrm>
            <a:off x="3794370" y="1819562"/>
            <a:ext cx="258052" cy="420068"/>
            <a:chOff x="6322089" y="2998666"/>
            <a:chExt cx="282518" cy="459895"/>
          </a:xfrm>
        </p:grpSpPr>
        <p:sp>
          <p:nvSpPr>
            <p:cNvPr id="1135" name="Google Shape;1135;p47"/>
            <p:cNvSpPr/>
            <p:nvPr/>
          </p:nvSpPr>
          <p:spPr>
            <a:xfrm>
              <a:off x="6322089" y="2998666"/>
              <a:ext cx="282518" cy="459895"/>
            </a:xfrm>
            <a:custGeom>
              <a:rect b="b" l="l" r="r" t="t"/>
              <a:pathLst>
                <a:path extrusionOk="0" h="459895" w="282518">
                  <a:moveTo>
                    <a:pt x="282518" y="141259"/>
                  </a:moveTo>
                  <a:cubicBezTo>
                    <a:pt x="282518" y="120578"/>
                    <a:pt x="269723" y="102847"/>
                    <a:pt x="251632" y="95545"/>
                  </a:cubicBezTo>
                  <a:cubicBezTo>
                    <a:pt x="259266" y="77589"/>
                    <a:pt x="255768" y="55991"/>
                    <a:pt x="241148" y="41371"/>
                  </a:cubicBezTo>
                  <a:cubicBezTo>
                    <a:pt x="226527" y="26750"/>
                    <a:pt x="204939" y="23261"/>
                    <a:pt x="186982" y="30886"/>
                  </a:cubicBezTo>
                  <a:cubicBezTo>
                    <a:pt x="179681" y="12795"/>
                    <a:pt x="161940" y="0"/>
                    <a:pt x="141259" y="0"/>
                  </a:cubicBezTo>
                  <a:cubicBezTo>
                    <a:pt x="120578" y="0"/>
                    <a:pt x="102847" y="12795"/>
                    <a:pt x="95537" y="30886"/>
                  </a:cubicBezTo>
                  <a:cubicBezTo>
                    <a:pt x="77580" y="23261"/>
                    <a:pt x="55991" y="26750"/>
                    <a:pt x="41371" y="41371"/>
                  </a:cubicBezTo>
                  <a:cubicBezTo>
                    <a:pt x="26750" y="55991"/>
                    <a:pt x="23262" y="77589"/>
                    <a:pt x="30886" y="95545"/>
                  </a:cubicBezTo>
                  <a:cubicBezTo>
                    <a:pt x="12795" y="102838"/>
                    <a:pt x="0" y="120578"/>
                    <a:pt x="0" y="141259"/>
                  </a:cubicBezTo>
                  <a:cubicBezTo>
                    <a:pt x="0" y="161940"/>
                    <a:pt x="12795" y="179672"/>
                    <a:pt x="30886" y="186982"/>
                  </a:cubicBezTo>
                  <a:cubicBezTo>
                    <a:pt x="23253" y="204938"/>
                    <a:pt x="26750" y="226527"/>
                    <a:pt x="41371" y="241148"/>
                  </a:cubicBezTo>
                  <a:cubicBezTo>
                    <a:pt x="55991" y="255768"/>
                    <a:pt x="77589" y="259266"/>
                    <a:pt x="95537" y="251632"/>
                  </a:cubicBezTo>
                  <a:cubicBezTo>
                    <a:pt x="101166" y="265578"/>
                    <a:pt x="112999" y="276377"/>
                    <a:pt x="127943" y="280594"/>
                  </a:cubicBezTo>
                  <a:lnTo>
                    <a:pt x="127943" y="347789"/>
                  </a:lnTo>
                  <a:cubicBezTo>
                    <a:pt x="103836" y="338914"/>
                    <a:pt x="57933" y="331811"/>
                    <a:pt x="38907" y="348814"/>
                  </a:cubicBezTo>
                  <a:cubicBezTo>
                    <a:pt x="31768" y="355198"/>
                    <a:pt x="28297" y="363956"/>
                    <a:pt x="28297" y="375573"/>
                  </a:cubicBezTo>
                  <a:cubicBezTo>
                    <a:pt x="28297" y="387190"/>
                    <a:pt x="31768" y="395939"/>
                    <a:pt x="38907" y="402332"/>
                  </a:cubicBezTo>
                  <a:cubicBezTo>
                    <a:pt x="57933" y="419335"/>
                    <a:pt x="103872" y="412214"/>
                    <a:pt x="127943" y="403357"/>
                  </a:cubicBezTo>
                  <a:lnTo>
                    <a:pt x="127943" y="432886"/>
                  </a:lnTo>
                  <a:lnTo>
                    <a:pt x="31633" y="432886"/>
                  </a:lnTo>
                  <a:cubicBezTo>
                    <a:pt x="24089" y="433075"/>
                    <a:pt x="17965" y="439189"/>
                    <a:pt x="17965" y="446742"/>
                  </a:cubicBezTo>
                  <a:cubicBezTo>
                    <a:pt x="17965" y="454295"/>
                    <a:pt x="24080" y="460409"/>
                    <a:pt x="31633" y="459861"/>
                  </a:cubicBezTo>
                  <a:lnTo>
                    <a:pt x="250886" y="459861"/>
                  </a:lnTo>
                  <a:cubicBezTo>
                    <a:pt x="258430" y="460400"/>
                    <a:pt x="264553" y="454286"/>
                    <a:pt x="264553" y="446742"/>
                  </a:cubicBezTo>
                  <a:cubicBezTo>
                    <a:pt x="264553" y="439198"/>
                    <a:pt x="258439" y="433075"/>
                    <a:pt x="250886" y="432886"/>
                  </a:cubicBezTo>
                  <a:lnTo>
                    <a:pt x="154918" y="432886"/>
                  </a:lnTo>
                  <a:lnTo>
                    <a:pt x="154918" y="349425"/>
                  </a:lnTo>
                  <a:cubicBezTo>
                    <a:pt x="178377" y="358318"/>
                    <a:pt x="224630" y="365385"/>
                    <a:pt x="243611" y="348400"/>
                  </a:cubicBezTo>
                  <a:cubicBezTo>
                    <a:pt x="250751" y="342016"/>
                    <a:pt x="254221" y="333258"/>
                    <a:pt x="254221" y="321641"/>
                  </a:cubicBezTo>
                  <a:cubicBezTo>
                    <a:pt x="254221" y="310024"/>
                    <a:pt x="250751" y="301275"/>
                    <a:pt x="243611" y="294900"/>
                  </a:cubicBezTo>
                  <a:cubicBezTo>
                    <a:pt x="224648" y="277941"/>
                    <a:pt x="178476" y="284937"/>
                    <a:pt x="154918" y="293875"/>
                  </a:cubicBezTo>
                  <a:lnTo>
                    <a:pt x="154918" y="280621"/>
                  </a:lnTo>
                  <a:cubicBezTo>
                    <a:pt x="169520" y="276404"/>
                    <a:pt x="181353" y="265605"/>
                    <a:pt x="186982" y="251659"/>
                  </a:cubicBezTo>
                  <a:cubicBezTo>
                    <a:pt x="204939" y="259293"/>
                    <a:pt x="226527" y="255795"/>
                    <a:pt x="241148" y="241175"/>
                  </a:cubicBezTo>
                  <a:cubicBezTo>
                    <a:pt x="255768" y="226554"/>
                    <a:pt x="259266" y="204965"/>
                    <a:pt x="251632" y="187009"/>
                  </a:cubicBezTo>
                  <a:cubicBezTo>
                    <a:pt x="269723" y="179698"/>
                    <a:pt x="282518" y="161967"/>
                    <a:pt x="282518" y="141286"/>
                  </a:cubicBezTo>
                  <a:close/>
                  <a:moveTo>
                    <a:pt x="57124" y="381930"/>
                  </a:moveTo>
                  <a:cubicBezTo>
                    <a:pt x="56711" y="381570"/>
                    <a:pt x="55623" y="380591"/>
                    <a:pt x="55623" y="375555"/>
                  </a:cubicBezTo>
                  <a:cubicBezTo>
                    <a:pt x="55623" y="370520"/>
                    <a:pt x="56720" y="369540"/>
                    <a:pt x="57124" y="369180"/>
                  </a:cubicBezTo>
                  <a:cubicBezTo>
                    <a:pt x="64731" y="362283"/>
                    <a:pt x="104636" y="366608"/>
                    <a:pt x="123357" y="375555"/>
                  </a:cubicBezTo>
                  <a:cubicBezTo>
                    <a:pt x="104591" y="384529"/>
                    <a:pt x="64767" y="388791"/>
                    <a:pt x="57124" y="381930"/>
                  </a:cubicBezTo>
                  <a:close/>
                  <a:moveTo>
                    <a:pt x="225395" y="315239"/>
                  </a:moveTo>
                  <a:cubicBezTo>
                    <a:pt x="225808" y="315599"/>
                    <a:pt x="226896" y="316579"/>
                    <a:pt x="226896" y="321614"/>
                  </a:cubicBezTo>
                  <a:cubicBezTo>
                    <a:pt x="226896" y="326649"/>
                    <a:pt x="225799" y="327629"/>
                    <a:pt x="225395" y="327998"/>
                  </a:cubicBezTo>
                  <a:cubicBezTo>
                    <a:pt x="217760" y="334850"/>
                    <a:pt x="178017" y="330624"/>
                    <a:pt x="159162" y="321614"/>
                  </a:cubicBezTo>
                  <a:cubicBezTo>
                    <a:pt x="178206" y="312514"/>
                    <a:pt x="217832" y="308459"/>
                    <a:pt x="225395" y="315239"/>
                  </a:cubicBezTo>
                  <a:close/>
                  <a:moveTo>
                    <a:pt x="141259" y="27326"/>
                  </a:moveTo>
                  <a:cubicBezTo>
                    <a:pt x="152301" y="27326"/>
                    <a:pt x="161472" y="35535"/>
                    <a:pt x="162974" y="46163"/>
                  </a:cubicBezTo>
                  <a:cubicBezTo>
                    <a:pt x="148713" y="42908"/>
                    <a:pt x="133814" y="42908"/>
                    <a:pt x="119544" y="46163"/>
                  </a:cubicBezTo>
                  <a:cubicBezTo>
                    <a:pt x="121046" y="35535"/>
                    <a:pt x="130218" y="27326"/>
                    <a:pt x="141259" y="27326"/>
                  </a:cubicBezTo>
                  <a:close/>
                  <a:moveTo>
                    <a:pt x="60694" y="60694"/>
                  </a:moveTo>
                  <a:cubicBezTo>
                    <a:pt x="68517" y="52880"/>
                    <a:pt x="80817" y="52206"/>
                    <a:pt x="89404" y="58680"/>
                  </a:cubicBezTo>
                  <a:cubicBezTo>
                    <a:pt x="77005" y="66484"/>
                    <a:pt x="66485" y="77005"/>
                    <a:pt x="58680" y="89404"/>
                  </a:cubicBezTo>
                  <a:cubicBezTo>
                    <a:pt x="52206" y="80826"/>
                    <a:pt x="52880" y="68517"/>
                    <a:pt x="60694" y="60694"/>
                  </a:cubicBezTo>
                  <a:close/>
                  <a:moveTo>
                    <a:pt x="46164" y="162974"/>
                  </a:moveTo>
                  <a:cubicBezTo>
                    <a:pt x="35535" y="161472"/>
                    <a:pt x="27326" y="152301"/>
                    <a:pt x="27326" y="141259"/>
                  </a:cubicBezTo>
                  <a:cubicBezTo>
                    <a:pt x="27326" y="130217"/>
                    <a:pt x="35535" y="121046"/>
                    <a:pt x="46164" y="119544"/>
                  </a:cubicBezTo>
                  <a:cubicBezTo>
                    <a:pt x="42908" y="133805"/>
                    <a:pt x="42908" y="148704"/>
                    <a:pt x="46164" y="162974"/>
                  </a:cubicBezTo>
                  <a:close/>
                  <a:moveTo>
                    <a:pt x="60694" y="221825"/>
                  </a:moveTo>
                  <a:cubicBezTo>
                    <a:pt x="52880" y="214011"/>
                    <a:pt x="52206" y="201692"/>
                    <a:pt x="58680" y="193114"/>
                  </a:cubicBezTo>
                  <a:cubicBezTo>
                    <a:pt x="66485" y="205514"/>
                    <a:pt x="77005" y="216034"/>
                    <a:pt x="89404" y="223839"/>
                  </a:cubicBezTo>
                  <a:cubicBezTo>
                    <a:pt x="80817" y="230313"/>
                    <a:pt x="68517" y="229638"/>
                    <a:pt x="60694" y="221825"/>
                  </a:cubicBezTo>
                  <a:close/>
                  <a:moveTo>
                    <a:pt x="141259" y="255193"/>
                  </a:moveTo>
                  <a:cubicBezTo>
                    <a:pt x="130244" y="255193"/>
                    <a:pt x="121046" y="247010"/>
                    <a:pt x="119544" y="236355"/>
                  </a:cubicBezTo>
                  <a:cubicBezTo>
                    <a:pt x="133590" y="239601"/>
                    <a:pt x="148920" y="239601"/>
                    <a:pt x="162974" y="236355"/>
                  </a:cubicBezTo>
                  <a:cubicBezTo>
                    <a:pt x="161472" y="247001"/>
                    <a:pt x="152283" y="255193"/>
                    <a:pt x="141259" y="255193"/>
                  </a:cubicBezTo>
                  <a:close/>
                  <a:moveTo>
                    <a:pt x="141259" y="211466"/>
                  </a:moveTo>
                  <a:cubicBezTo>
                    <a:pt x="102541" y="211466"/>
                    <a:pt x="71052" y="179977"/>
                    <a:pt x="71052" y="141259"/>
                  </a:cubicBezTo>
                  <a:cubicBezTo>
                    <a:pt x="71052" y="102541"/>
                    <a:pt x="102541" y="71052"/>
                    <a:pt x="141259" y="71052"/>
                  </a:cubicBezTo>
                  <a:cubicBezTo>
                    <a:pt x="179977" y="71052"/>
                    <a:pt x="211466" y="102541"/>
                    <a:pt x="211466" y="141259"/>
                  </a:cubicBezTo>
                  <a:cubicBezTo>
                    <a:pt x="211466" y="179977"/>
                    <a:pt x="179977" y="211466"/>
                    <a:pt x="141259" y="211466"/>
                  </a:cubicBezTo>
                  <a:close/>
                  <a:moveTo>
                    <a:pt x="221825" y="221825"/>
                  </a:moveTo>
                  <a:cubicBezTo>
                    <a:pt x="214002" y="229638"/>
                    <a:pt x="201701" y="230313"/>
                    <a:pt x="193114" y="223839"/>
                  </a:cubicBezTo>
                  <a:cubicBezTo>
                    <a:pt x="205514" y="216034"/>
                    <a:pt x="216034" y="205514"/>
                    <a:pt x="223839" y="193114"/>
                  </a:cubicBezTo>
                  <a:cubicBezTo>
                    <a:pt x="230313" y="201692"/>
                    <a:pt x="229638" y="214011"/>
                    <a:pt x="221825" y="221825"/>
                  </a:cubicBezTo>
                  <a:close/>
                  <a:moveTo>
                    <a:pt x="223839" y="89404"/>
                  </a:moveTo>
                  <a:cubicBezTo>
                    <a:pt x="216034" y="77005"/>
                    <a:pt x="205514" y="66484"/>
                    <a:pt x="193114" y="58680"/>
                  </a:cubicBezTo>
                  <a:cubicBezTo>
                    <a:pt x="201701" y="52206"/>
                    <a:pt x="214002" y="52880"/>
                    <a:pt x="221825" y="60694"/>
                  </a:cubicBezTo>
                  <a:cubicBezTo>
                    <a:pt x="229638" y="68517"/>
                    <a:pt x="230313" y="80826"/>
                    <a:pt x="223839" y="89404"/>
                  </a:cubicBezTo>
                  <a:close/>
                  <a:moveTo>
                    <a:pt x="236355" y="162974"/>
                  </a:moveTo>
                  <a:cubicBezTo>
                    <a:pt x="239610" y="148713"/>
                    <a:pt x="239610" y="133814"/>
                    <a:pt x="236355" y="119544"/>
                  </a:cubicBezTo>
                  <a:cubicBezTo>
                    <a:pt x="246983" y="121046"/>
                    <a:pt x="255193" y="130217"/>
                    <a:pt x="255193" y="141259"/>
                  </a:cubicBezTo>
                  <a:cubicBezTo>
                    <a:pt x="255193" y="152301"/>
                    <a:pt x="246983" y="161472"/>
                    <a:pt x="236355" y="16297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36" name="Google Shape;1136;p47"/>
            <p:cNvSpPr/>
            <p:nvPr/>
          </p:nvSpPr>
          <p:spPr>
            <a:xfrm>
              <a:off x="6423479" y="3075904"/>
              <a:ext cx="79729" cy="128050"/>
            </a:xfrm>
            <a:custGeom>
              <a:rect b="b" l="l" r="r" t="t"/>
              <a:pathLst>
                <a:path extrusionOk="0" h="128050" w="79729">
                  <a:moveTo>
                    <a:pt x="49958" y="49904"/>
                  </a:moveTo>
                  <a:lnTo>
                    <a:pt x="29771" y="49904"/>
                  </a:lnTo>
                  <a:cubicBezTo>
                    <a:pt x="28423" y="50353"/>
                    <a:pt x="27335" y="49265"/>
                    <a:pt x="27335" y="47917"/>
                  </a:cubicBezTo>
                  <a:cubicBezTo>
                    <a:pt x="27335" y="46568"/>
                    <a:pt x="29771" y="45408"/>
                    <a:pt x="29771" y="45408"/>
                  </a:cubicBezTo>
                  <a:lnTo>
                    <a:pt x="65891" y="45408"/>
                  </a:lnTo>
                  <a:cubicBezTo>
                    <a:pt x="73534" y="45408"/>
                    <a:pt x="79702" y="39051"/>
                    <a:pt x="79369" y="31327"/>
                  </a:cubicBezTo>
                  <a:cubicBezTo>
                    <a:pt x="79055" y="24044"/>
                    <a:pt x="72761" y="18433"/>
                    <a:pt x="65468" y="18433"/>
                  </a:cubicBezTo>
                  <a:lnTo>
                    <a:pt x="53518" y="18433"/>
                  </a:lnTo>
                  <a:cubicBezTo>
                    <a:pt x="53518" y="18433"/>
                    <a:pt x="53518" y="13667"/>
                    <a:pt x="53518" y="13667"/>
                  </a:cubicBezTo>
                  <a:cubicBezTo>
                    <a:pt x="53518" y="13667"/>
                    <a:pt x="47404" y="0"/>
                    <a:pt x="39860" y="0"/>
                  </a:cubicBezTo>
                  <a:cubicBezTo>
                    <a:pt x="32316" y="0"/>
                    <a:pt x="26193" y="6123"/>
                    <a:pt x="26543" y="13667"/>
                  </a:cubicBezTo>
                  <a:lnTo>
                    <a:pt x="26543" y="18361"/>
                  </a:lnTo>
                  <a:cubicBezTo>
                    <a:pt x="11455" y="20123"/>
                    <a:pt x="0" y="32721"/>
                    <a:pt x="0" y="47926"/>
                  </a:cubicBezTo>
                  <a:cubicBezTo>
                    <a:pt x="0" y="64344"/>
                    <a:pt x="13353" y="77697"/>
                    <a:pt x="29771" y="77787"/>
                  </a:cubicBezTo>
                  <a:lnTo>
                    <a:pt x="49958" y="77787"/>
                  </a:lnTo>
                  <a:cubicBezTo>
                    <a:pt x="51307" y="77697"/>
                    <a:pt x="52394" y="78785"/>
                    <a:pt x="52394" y="80134"/>
                  </a:cubicBezTo>
                  <a:cubicBezTo>
                    <a:pt x="52394" y="81483"/>
                    <a:pt x="49958" y="83182"/>
                    <a:pt x="49958" y="83182"/>
                  </a:cubicBezTo>
                  <a:lnTo>
                    <a:pt x="14881" y="83182"/>
                  </a:lnTo>
                  <a:cubicBezTo>
                    <a:pt x="7589" y="83182"/>
                    <a:pt x="1295" y="88793"/>
                    <a:pt x="980" y="96076"/>
                  </a:cubicBezTo>
                  <a:cubicBezTo>
                    <a:pt x="647" y="103800"/>
                    <a:pt x="6816" y="110157"/>
                    <a:pt x="14459" y="110157"/>
                  </a:cubicBezTo>
                  <a:lnTo>
                    <a:pt x="26552" y="110157"/>
                  </a:lnTo>
                  <a:lnTo>
                    <a:pt x="26552" y="114383"/>
                  </a:lnTo>
                  <a:cubicBezTo>
                    <a:pt x="26552" y="114383"/>
                    <a:pt x="32325" y="128050"/>
                    <a:pt x="39869" y="128050"/>
                  </a:cubicBezTo>
                  <a:cubicBezTo>
                    <a:pt x="47413" y="128050"/>
                    <a:pt x="53536" y="121936"/>
                    <a:pt x="53527" y="114383"/>
                  </a:cubicBezTo>
                  <a:lnTo>
                    <a:pt x="53527" y="109689"/>
                  </a:lnTo>
                  <a:cubicBezTo>
                    <a:pt x="68274" y="107927"/>
                    <a:pt x="79729" y="95330"/>
                    <a:pt x="79729" y="80125"/>
                  </a:cubicBezTo>
                  <a:cubicBezTo>
                    <a:pt x="79729" y="63706"/>
                    <a:pt x="66376" y="50353"/>
                    <a:pt x="49958" y="499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137" name="Google Shape;1137;p47"/>
          <p:cNvGrpSpPr/>
          <p:nvPr/>
        </p:nvGrpSpPr>
        <p:grpSpPr>
          <a:xfrm>
            <a:off x="6369763" y="1797977"/>
            <a:ext cx="258043" cy="460382"/>
            <a:chOff x="5712706" y="1559459"/>
            <a:chExt cx="258069" cy="460382"/>
          </a:xfrm>
        </p:grpSpPr>
        <p:sp>
          <p:nvSpPr>
            <p:cNvPr id="1138" name="Google Shape;1138;p47"/>
            <p:cNvSpPr/>
            <p:nvPr/>
          </p:nvSpPr>
          <p:spPr>
            <a:xfrm>
              <a:off x="5712706" y="1559459"/>
              <a:ext cx="258069" cy="460382"/>
            </a:xfrm>
            <a:custGeom>
              <a:rect b="b" l="l" r="r" t="t"/>
              <a:pathLst>
                <a:path extrusionOk="0" h="460382" w="258069">
                  <a:moveTo>
                    <a:pt x="223245" y="0"/>
                  </a:moveTo>
                  <a:lnTo>
                    <a:pt x="34825" y="0"/>
                  </a:lnTo>
                  <a:cubicBezTo>
                    <a:pt x="15591" y="0"/>
                    <a:pt x="0" y="15592"/>
                    <a:pt x="0" y="34825"/>
                  </a:cubicBezTo>
                  <a:lnTo>
                    <a:pt x="0" y="425558"/>
                  </a:lnTo>
                  <a:cubicBezTo>
                    <a:pt x="0" y="444791"/>
                    <a:pt x="15591" y="460382"/>
                    <a:pt x="34825" y="460382"/>
                  </a:cubicBezTo>
                  <a:lnTo>
                    <a:pt x="223245" y="460382"/>
                  </a:lnTo>
                  <a:cubicBezTo>
                    <a:pt x="242478" y="460382"/>
                    <a:pt x="258070" y="444791"/>
                    <a:pt x="258070" y="425558"/>
                  </a:cubicBezTo>
                  <a:lnTo>
                    <a:pt x="258070" y="34825"/>
                  </a:lnTo>
                  <a:cubicBezTo>
                    <a:pt x="258070" y="15592"/>
                    <a:pt x="242478" y="0"/>
                    <a:pt x="223245" y="0"/>
                  </a:cubicBezTo>
                  <a:close/>
                  <a:moveTo>
                    <a:pt x="34537" y="26975"/>
                  </a:moveTo>
                  <a:lnTo>
                    <a:pt x="222643" y="26975"/>
                  </a:lnTo>
                  <a:cubicBezTo>
                    <a:pt x="226797" y="26975"/>
                    <a:pt x="230196" y="30374"/>
                    <a:pt x="230196" y="34528"/>
                  </a:cubicBezTo>
                  <a:lnTo>
                    <a:pt x="230196" y="67438"/>
                  </a:lnTo>
                  <a:lnTo>
                    <a:pt x="26984" y="67438"/>
                  </a:lnTo>
                  <a:lnTo>
                    <a:pt x="26984" y="34528"/>
                  </a:lnTo>
                  <a:cubicBezTo>
                    <a:pt x="26984" y="30374"/>
                    <a:pt x="30383" y="26975"/>
                    <a:pt x="34537" y="26975"/>
                  </a:cubicBezTo>
                  <a:close/>
                  <a:moveTo>
                    <a:pt x="230196" y="425306"/>
                  </a:moveTo>
                  <a:cubicBezTo>
                    <a:pt x="230196" y="429271"/>
                    <a:pt x="226968" y="432499"/>
                    <a:pt x="223002" y="432499"/>
                  </a:cubicBezTo>
                  <a:lnTo>
                    <a:pt x="34537" y="432499"/>
                  </a:lnTo>
                  <a:cubicBezTo>
                    <a:pt x="30383" y="432499"/>
                    <a:pt x="26984" y="429100"/>
                    <a:pt x="26984" y="424946"/>
                  </a:cubicBezTo>
                  <a:lnTo>
                    <a:pt x="26984" y="392936"/>
                  </a:lnTo>
                  <a:lnTo>
                    <a:pt x="230196" y="392936"/>
                  </a:lnTo>
                  <a:lnTo>
                    <a:pt x="230196" y="425306"/>
                  </a:lnTo>
                  <a:lnTo>
                    <a:pt x="230196" y="425306"/>
                  </a:lnTo>
                  <a:close/>
                  <a:moveTo>
                    <a:pt x="230196" y="365062"/>
                  </a:moveTo>
                  <a:lnTo>
                    <a:pt x="26984" y="365062"/>
                  </a:lnTo>
                  <a:lnTo>
                    <a:pt x="26984" y="94413"/>
                  </a:lnTo>
                  <a:lnTo>
                    <a:pt x="230196" y="94413"/>
                  </a:lnTo>
                  <a:lnTo>
                    <a:pt x="230196" y="365062"/>
                  </a:lnTo>
                  <a:lnTo>
                    <a:pt x="230196" y="36506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39" name="Google Shape;1139;p47"/>
            <p:cNvSpPr/>
            <p:nvPr/>
          </p:nvSpPr>
          <p:spPr>
            <a:xfrm>
              <a:off x="5794022" y="1591829"/>
              <a:ext cx="95015" cy="26975"/>
            </a:xfrm>
            <a:custGeom>
              <a:rect b="b" l="l" r="r" t="t"/>
              <a:pathLst>
                <a:path extrusionOk="0" h="26975" w="95015">
                  <a:moveTo>
                    <a:pt x="81532" y="0"/>
                  </a:moveTo>
                  <a:lnTo>
                    <a:pt x="13915" y="0"/>
                  </a:lnTo>
                  <a:cubicBezTo>
                    <a:pt x="6632" y="0"/>
                    <a:pt x="338" y="5602"/>
                    <a:pt x="14" y="12876"/>
                  </a:cubicBezTo>
                  <a:cubicBezTo>
                    <a:pt x="-328" y="20600"/>
                    <a:pt x="5831" y="26975"/>
                    <a:pt x="13483" y="26975"/>
                  </a:cubicBezTo>
                  <a:lnTo>
                    <a:pt x="81101" y="26975"/>
                  </a:lnTo>
                  <a:cubicBezTo>
                    <a:pt x="88384" y="26975"/>
                    <a:pt x="94678" y="21373"/>
                    <a:pt x="95002" y="14099"/>
                  </a:cubicBezTo>
                  <a:cubicBezTo>
                    <a:pt x="95343" y="6375"/>
                    <a:pt x="89175" y="0"/>
                    <a:pt x="8153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40" name="Google Shape;1140;p47"/>
            <p:cNvSpPr/>
            <p:nvPr/>
          </p:nvSpPr>
          <p:spPr>
            <a:xfrm>
              <a:off x="5764915" y="1832806"/>
              <a:ext cx="113647" cy="26975"/>
            </a:xfrm>
            <a:custGeom>
              <a:rect b="b" l="l" r="r" t="t"/>
              <a:pathLst>
                <a:path extrusionOk="0" h="26975" w="113647">
                  <a:moveTo>
                    <a:pt x="113642" y="12867"/>
                  </a:moveTo>
                  <a:cubicBezTo>
                    <a:pt x="113318" y="5593"/>
                    <a:pt x="107024" y="0"/>
                    <a:pt x="99741" y="0"/>
                  </a:cubicBezTo>
                  <a:lnTo>
                    <a:pt x="13484" y="0"/>
                  </a:lnTo>
                  <a:cubicBezTo>
                    <a:pt x="5823" y="0"/>
                    <a:pt x="-337" y="6384"/>
                    <a:pt x="14" y="14108"/>
                  </a:cubicBezTo>
                  <a:cubicBezTo>
                    <a:pt x="338" y="21382"/>
                    <a:pt x="6632" y="26975"/>
                    <a:pt x="13906" y="26975"/>
                  </a:cubicBezTo>
                  <a:lnTo>
                    <a:pt x="100163" y="26975"/>
                  </a:lnTo>
                  <a:cubicBezTo>
                    <a:pt x="107815" y="26975"/>
                    <a:pt x="113984" y="20591"/>
                    <a:pt x="113633" y="128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41" name="Google Shape;1141;p47"/>
            <p:cNvSpPr/>
            <p:nvPr/>
          </p:nvSpPr>
          <p:spPr>
            <a:xfrm>
              <a:off x="5765154" y="1875067"/>
              <a:ext cx="157669" cy="26975"/>
            </a:xfrm>
            <a:custGeom>
              <a:rect b="b" l="l" r="r" t="t"/>
              <a:pathLst>
                <a:path extrusionOk="0" h="26975" w="157669">
                  <a:moveTo>
                    <a:pt x="144182" y="0"/>
                  </a:moveTo>
                  <a:lnTo>
                    <a:pt x="13488" y="0"/>
                  </a:lnTo>
                  <a:cubicBezTo>
                    <a:pt x="6033" y="0"/>
                    <a:pt x="0" y="6042"/>
                    <a:pt x="0" y="13488"/>
                  </a:cubicBezTo>
                  <a:cubicBezTo>
                    <a:pt x="0" y="20933"/>
                    <a:pt x="6033" y="26975"/>
                    <a:pt x="13488" y="26975"/>
                  </a:cubicBezTo>
                  <a:lnTo>
                    <a:pt x="144182" y="26975"/>
                  </a:lnTo>
                  <a:cubicBezTo>
                    <a:pt x="151635" y="26975"/>
                    <a:pt x="157669" y="20933"/>
                    <a:pt x="157669" y="13488"/>
                  </a:cubicBezTo>
                  <a:cubicBezTo>
                    <a:pt x="157669" y="6042"/>
                    <a:pt x="151635" y="0"/>
                    <a:pt x="14418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42" name="Google Shape;1142;p47"/>
            <p:cNvSpPr/>
            <p:nvPr/>
          </p:nvSpPr>
          <p:spPr>
            <a:xfrm>
              <a:off x="5764875" y="1667827"/>
              <a:ext cx="162916" cy="139802"/>
            </a:xfrm>
            <a:custGeom>
              <a:rect b="b" l="l" r="r" t="t"/>
              <a:pathLst>
                <a:path extrusionOk="0" h="139802" w="162916">
                  <a:moveTo>
                    <a:pt x="144622" y="112827"/>
                  </a:moveTo>
                  <a:lnTo>
                    <a:pt x="121378" y="112827"/>
                  </a:lnTo>
                  <a:lnTo>
                    <a:pt x="121378" y="86725"/>
                  </a:lnTo>
                  <a:lnTo>
                    <a:pt x="158712" y="49571"/>
                  </a:lnTo>
                  <a:cubicBezTo>
                    <a:pt x="163936" y="44374"/>
                    <a:pt x="164422" y="35868"/>
                    <a:pt x="159440" y="30446"/>
                  </a:cubicBezTo>
                  <a:cubicBezTo>
                    <a:pt x="154135" y="24673"/>
                    <a:pt x="145125" y="24529"/>
                    <a:pt x="139640" y="29996"/>
                  </a:cubicBezTo>
                  <a:lnTo>
                    <a:pt x="105077" y="64398"/>
                  </a:lnTo>
                  <a:lnTo>
                    <a:pt x="70225" y="46550"/>
                  </a:lnTo>
                  <a:cubicBezTo>
                    <a:pt x="65126" y="43942"/>
                    <a:pt x="58797" y="44859"/>
                    <a:pt x="52106" y="50488"/>
                  </a:cubicBezTo>
                  <a:lnTo>
                    <a:pt x="26975" y="69317"/>
                  </a:lnTo>
                  <a:lnTo>
                    <a:pt x="26975" y="13488"/>
                  </a:lnTo>
                  <a:cubicBezTo>
                    <a:pt x="26975" y="6033"/>
                    <a:pt x="20942" y="0"/>
                    <a:pt x="13488" y="0"/>
                  </a:cubicBezTo>
                  <a:cubicBezTo>
                    <a:pt x="6033" y="0"/>
                    <a:pt x="0" y="6033"/>
                    <a:pt x="0" y="13488"/>
                  </a:cubicBezTo>
                  <a:lnTo>
                    <a:pt x="0" y="126315"/>
                  </a:lnTo>
                  <a:cubicBezTo>
                    <a:pt x="0" y="133769"/>
                    <a:pt x="6042" y="139802"/>
                    <a:pt x="13488" y="139802"/>
                  </a:cubicBezTo>
                  <a:lnTo>
                    <a:pt x="144631" y="139802"/>
                  </a:lnTo>
                  <a:cubicBezTo>
                    <a:pt x="152085" y="139802"/>
                    <a:pt x="158119" y="133769"/>
                    <a:pt x="158119" y="126315"/>
                  </a:cubicBezTo>
                  <a:cubicBezTo>
                    <a:pt x="158119" y="118870"/>
                    <a:pt x="152085" y="112827"/>
                    <a:pt x="144631" y="112827"/>
                  </a:cubicBezTo>
                  <a:close/>
                  <a:moveTo>
                    <a:pt x="49445" y="112827"/>
                  </a:moveTo>
                  <a:lnTo>
                    <a:pt x="26966" y="112827"/>
                  </a:lnTo>
                  <a:lnTo>
                    <a:pt x="26966" y="103449"/>
                  </a:lnTo>
                  <a:lnTo>
                    <a:pt x="49445" y="86689"/>
                  </a:lnTo>
                  <a:lnTo>
                    <a:pt x="49445" y="112827"/>
                  </a:lnTo>
                  <a:close/>
                  <a:moveTo>
                    <a:pt x="93504" y="112827"/>
                  </a:moveTo>
                  <a:lnTo>
                    <a:pt x="76420" y="112827"/>
                  </a:lnTo>
                  <a:lnTo>
                    <a:pt x="76420" y="80547"/>
                  </a:lnTo>
                  <a:lnTo>
                    <a:pt x="93504" y="89395"/>
                  </a:lnTo>
                  <a:lnTo>
                    <a:pt x="93504" y="11282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4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Divide the content into four ideas</a:t>
            </a:r>
            <a:endParaRPr/>
          </a:p>
        </p:txBody>
      </p:sp>
      <p:sp>
        <p:nvSpPr>
          <p:cNvPr id="1148" name="Google Shape;1148;p48"/>
          <p:cNvSpPr txBox="1"/>
          <p:nvPr>
            <p:ph idx="1" type="subTitle"/>
          </p:nvPr>
        </p:nvSpPr>
        <p:spPr>
          <a:xfrm>
            <a:off x="1677575" y="1762200"/>
            <a:ext cx="2703300" cy="88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1149" name="Google Shape;1149;p48"/>
          <p:cNvSpPr txBox="1"/>
          <p:nvPr>
            <p:ph idx="2" type="subTitle"/>
          </p:nvPr>
        </p:nvSpPr>
        <p:spPr>
          <a:xfrm>
            <a:off x="5718250" y="1762200"/>
            <a:ext cx="2703300" cy="88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1150" name="Google Shape;1150;p48"/>
          <p:cNvSpPr txBox="1"/>
          <p:nvPr>
            <p:ph idx="3" type="subTitle"/>
          </p:nvPr>
        </p:nvSpPr>
        <p:spPr>
          <a:xfrm>
            <a:off x="1677575" y="1461725"/>
            <a:ext cx="27033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151" name="Google Shape;1151;p48"/>
          <p:cNvSpPr txBox="1"/>
          <p:nvPr>
            <p:ph idx="4" type="subTitle"/>
          </p:nvPr>
        </p:nvSpPr>
        <p:spPr>
          <a:xfrm>
            <a:off x="5718266" y="1461725"/>
            <a:ext cx="27033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152" name="Google Shape;1152;p48"/>
          <p:cNvSpPr txBox="1"/>
          <p:nvPr>
            <p:ph idx="5" type="subTitle"/>
          </p:nvPr>
        </p:nvSpPr>
        <p:spPr>
          <a:xfrm>
            <a:off x="1677575" y="3453100"/>
            <a:ext cx="2703300" cy="88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in the Solar System. It’s the fourth-brightest object in the night sky and was named after a god</a:t>
            </a:r>
            <a:endParaRPr/>
          </a:p>
        </p:txBody>
      </p:sp>
      <p:sp>
        <p:nvSpPr>
          <p:cNvPr id="1153" name="Google Shape;1153;p48"/>
          <p:cNvSpPr txBox="1"/>
          <p:nvPr>
            <p:ph idx="6" type="subTitle"/>
          </p:nvPr>
        </p:nvSpPr>
        <p:spPr>
          <a:xfrm>
            <a:off x="5718250" y="3453100"/>
            <a:ext cx="2703300" cy="88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 It’s composed mostly of hydrogen and helium. It’s the sixth planet from the Sun</a:t>
            </a:r>
            <a:endParaRPr/>
          </a:p>
        </p:txBody>
      </p:sp>
      <p:sp>
        <p:nvSpPr>
          <p:cNvPr id="1154" name="Google Shape;1154;p48"/>
          <p:cNvSpPr txBox="1"/>
          <p:nvPr>
            <p:ph idx="7" type="subTitle"/>
          </p:nvPr>
        </p:nvSpPr>
        <p:spPr>
          <a:xfrm>
            <a:off x="1677575" y="3152625"/>
            <a:ext cx="27033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155" name="Google Shape;1155;p48"/>
          <p:cNvSpPr txBox="1"/>
          <p:nvPr>
            <p:ph idx="8" type="subTitle"/>
          </p:nvPr>
        </p:nvSpPr>
        <p:spPr>
          <a:xfrm>
            <a:off x="5718266" y="3152625"/>
            <a:ext cx="27033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156" name="Google Shape;1156;p48"/>
          <p:cNvSpPr/>
          <p:nvPr/>
        </p:nvSpPr>
        <p:spPr>
          <a:xfrm>
            <a:off x="722375" y="1598725"/>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57" name="Google Shape;1157;p48"/>
          <p:cNvSpPr/>
          <p:nvPr/>
        </p:nvSpPr>
        <p:spPr>
          <a:xfrm>
            <a:off x="4763050" y="1598725"/>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58" name="Google Shape;1158;p48"/>
          <p:cNvSpPr/>
          <p:nvPr/>
        </p:nvSpPr>
        <p:spPr>
          <a:xfrm>
            <a:off x="722375" y="3287018"/>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159" name="Google Shape;1159;p48"/>
          <p:cNvSpPr/>
          <p:nvPr/>
        </p:nvSpPr>
        <p:spPr>
          <a:xfrm>
            <a:off x="4763050" y="3287018"/>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160" name="Google Shape;1160;p48"/>
          <p:cNvGrpSpPr/>
          <p:nvPr/>
        </p:nvGrpSpPr>
        <p:grpSpPr>
          <a:xfrm>
            <a:off x="4972372" y="3496516"/>
            <a:ext cx="460362" cy="460017"/>
            <a:chOff x="7150311" y="3737794"/>
            <a:chExt cx="460362" cy="460017"/>
          </a:xfrm>
        </p:grpSpPr>
        <p:sp>
          <p:nvSpPr>
            <p:cNvPr id="1161" name="Google Shape;1161;p48"/>
            <p:cNvSpPr/>
            <p:nvPr/>
          </p:nvSpPr>
          <p:spPr>
            <a:xfrm>
              <a:off x="7150311" y="3737794"/>
              <a:ext cx="460362" cy="460017"/>
            </a:xfrm>
            <a:custGeom>
              <a:rect b="b" l="l" r="r" t="t"/>
              <a:pathLst>
                <a:path extrusionOk="0" h="460017" w="460362">
                  <a:moveTo>
                    <a:pt x="430450" y="265546"/>
                  </a:moveTo>
                  <a:lnTo>
                    <a:pt x="456373" y="239624"/>
                  </a:lnTo>
                  <a:cubicBezTo>
                    <a:pt x="461696" y="234300"/>
                    <a:pt x="461687" y="225686"/>
                    <a:pt x="456373" y="220372"/>
                  </a:cubicBezTo>
                  <a:lnTo>
                    <a:pt x="322262" y="86262"/>
                  </a:lnTo>
                  <a:cubicBezTo>
                    <a:pt x="331803" y="75894"/>
                    <a:pt x="341819" y="69141"/>
                    <a:pt x="346081" y="58136"/>
                  </a:cubicBezTo>
                  <a:cubicBezTo>
                    <a:pt x="346090" y="58127"/>
                    <a:pt x="346099" y="58118"/>
                    <a:pt x="346099" y="58100"/>
                  </a:cubicBezTo>
                  <a:cubicBezTo>
                    <a:pt x="352070" y="43785"/>
                    <a:pt x="349202" y="26476"/>
                    <a:pt x="337440" y="14724"/>
                  </a:cubicBezTo>
                  <a:cubicBezTo>
                    <a:pt x="329905" y="7207"/>
                    <a:pt x="319907" y="3053"/>
                    <a:pt x="309269" y="3053"/>
                  </a:cubicBezTo>
                  <a:lnTo>
                    <a:pt x="309260" y="3053"/>
                  </a:lnTo>
                  <a:cubicBezTo>
                    <a:pt x="298695" y="3053"/>
                    <a:pt x="288561" y="7252"/>
                    <a:pt x="281090" y="14724"/>
                  </a:cubicBezTo>
                  <a:lnTo>
                    <a:pt x="265911" y="29902"/>
                  </a:lnTo>
                  <a:lnTo>
                    <a:pt x="239980" y="3979"/>
                  </a:lnTo>
                  <a:cubicBezTo>
                    <a:pt x="234657" y="-1344"/>
                    <a:pt x="226016" y="-1308"/>
                    <a:pt x="220738" y="3979"/>
                  </a:cubicBezTo>
                  <a:cubicBezTo>
                    <a:pt x="216367" y="8349"/>
                    <a:pt x="84657" y="140059"/>
                    <a:pt x="84657" y="140059"/>
                  </a:cubicBezTo>
                  <a:lnTo>
                    <a:pt x="68032" y="123433"/>
                  </a:lnTo>
                  <a:cubicBezTo>
                    <a:pt x="52485" y="107887"/>
                    <a:pt x="27210" y="107887"/>
                    <a:pt x="11681" y="123433"/>
                  </a:cubicBezTo>
                  <a:cubicBezTo>
                    <a:pt x="-2004" y="137110"/>
                    <a:pt x="-3533" y="158096"/>
                    <a:pt x="6403" y="173256"/>
                  </a:cubicBezTo>
                  <a:cubicBezTo>
                    <a:pt x="10656" y="179901"/>
                    <a:pt x="15718" y="183192"/>
                    <a:pt x="28307" y="196410"/>
                  </a:cubicBezTo>
                  <a:lnTo>
                    <a:pt x="4335" y="220381"/>
                  </a:lnTo>
                  <a:cubicBezTo>
                    <a:pt x="-979" y="225695"/>
                    <a:pt x="-988" y="234309"/>
                    <a:pt x="4335" y="239633"/>
                  </a:cubicBezTo>
                  <a:lnTo>
                    <a:pt x="30258" y="265555"/>
                  </a:lnTo>
                  <a:lnTo>
                    <a:pt x="15071" y="280733"/>
                  </a:lnTo>
                  <a:cubicBezTo>
                    <a:pt x="396" y="295408"/>
                    <a:pt x="-116" y="318148"/>
                    <a:pt x="11717" y="333281"/>
                  </a:cubicBezTo>
                  <a:cubicBezTo>
                    <a:pt x="26158" y="351893"/>
                    <a:pt x="54005" y="354528"/>
                    <a:pt x="71440" y="337093"/>
                  </a:cubicBezTo>
                  <a:lnTo>
                    <a:pt x="86618" y="321915"/>
                  </a:lnTo>
                  <a:lnTo>
                    <a:pt x="138464" y="373752"/>
                  </a:lnTo>
                  <a:cubicBezTo>
                    <a:pt x="138464" y="373752"/>
                    <a:pt x="122980" y="388795"/>
                    <a:pt x="119914" y="392743"/>
                  </a:cubicBezTo>
                  <a:cubicBezTo>
                    <a:pt x="108485" y="407381"/>
                    <a:pt x="108378" y="430292"/>
                    <a:pt x="123232" y="445245"/>
                  </a:cubicBezTo>
                  <a:cubicBezTo>
                    <a:pt x="138607" y="460720"/>
                    <a:pt x="163892" y="461016"/>
                    <a:pt x="179637" y="445290"/>
                  </a:cubicBezTo>
                  <a:lnTo>
                    <a:pt x="194814" y="430112"/>
                  </a:lnTo>
                  <a:lnTo>
                    <a:pt x="220738" y="456035"/>
                  </a:lnTo>
                  <a:cubicBezTo>
                    <a:pt x="226061" y="461331"/>
                    <a:pt x="234657" y="461358"/>
                    <a:pt x="239988" y="456035"/>
                  </a:cubicBezTo>
                  <a:cubicBezTo>
                    <a:pt x="239988" y="456035"/>
                    <a:pt x="374010" y="322005"/>
                    <a:pt x="374100" y="321906"/>
                  </a:cubicBezTo>
                  <a:lnTo>
                    <a:pt x="389277" y="337093"/>
                  </a:lnTo>
                  <a:cubicBezTo>
                    <a:pt x="404815" y="352631"/>
                    <a:pt x="430099" y="352622"/>
                    <a:pt x="445637" y="337084"/>
                  </a:cubicBezTo>
                  <a:cubicBezTo>
                    <a:pt x="461175" y="321538"/>
                    <a:pt x="461175" y="296262"/>
                    <a:pt x="445637" y="280733"/>
                  </a:cubicBezTo>
                  <a:lnTo>
                    <a:pt x="430450" y="265555"/>
                  </a:lnTo>
                  <a:close/>
                  <a:moveTo>
                    <a:pt x="230152" y="32950"/>
                  </a:moveTo>
                  <a:lnTo>
                    <a:pt x="256075" y="58873"/>
                  </a:lnTo>
                  <a:cubicBezTo>
                    <a:pt x="260552" y="63351"/>
                    <a:pt x="267386" y="64061"/>
                    <a:pt x="272619" y="60977"/>
                  </a:cubicBezTo>
                  <a:cubicBezTo>
                    <a:pt x="273105" y="60689"/>
                    <a:pt x="273572" y="60366"/>
                    <a:pt x="274022" y="60015"/>
                  </a:cubicBezTo>
                  <a:cubicBezTo>
                    <a:pt x="274220" y="59862"/>
                    <a:pt x="274409" y="59709"/>
                    <a:pt x="274606" y="59538"/>
                  </a:cubicBezTo>
                  <a:cubicBezTo>
                    <a:pt x="274670" y="59475"/>
                    <a:pt x="274742" y="59421"/>
                    <a:pt x="274804" y="59358"/>
                  </a:cubicBezTo>
                  <a:cubicBezTo>
                    <a:pt x="274975" y="59206"/>
                    <a:pt x="275146" y="59044"/>
                    <a:pt x="275326" y="58873"/>
                  </a:cubicBezTo>
                  <a:lnTo>
                    <a:pt x="275326" y="58873"/>
                  </a:lnTo>
                  <a:cubicBezTo>
                    <a:pt x="301024" y="33229"/>
                    <a:pt x="300152" y="33867"/>
                    <a:pt x="301546" y="32833"/>
                  </a:cubicBezTo>
                  <a:cubicBezTo>
                    <a:pt x="306212" y="29299"/>
                    <a:pt x="313334" y="29425"/>
                    <a:pt x="317991" y="34056"/>
                  </a:cubicBezTo>
                  <a:cubicBezTo>
                    <a:pt x="323135" y="39199"/>
                    <a:pt x="322748" y="47184"/>
                    <a:pt x="318000" y="51922"/>
                  </a:cubicBezTo>
                  <a:lnTo>
                    <a:pt x="293192" y="76730"/>
                  </a:lnTo>
                  <a:cubicBezTo>
                    <a:pt x="290639" y="79293"/>
                    <a:pt x="289209" y="82746"/>
                    <a:pt x="289209" y="86360"/>
                  </a:cubicBezTo>
                  <a:cubicBezTo>
                    <a:pt x="289209" y="89975"/>
                    <a:pt x="290639" y="93428"/>
                    <a:pt x="293192" y="95991"/>
                  </a:cubicBezTo>
                  <a:lnTo>
                    <a:pt x="319106" y="121904"/>
                  </a:lnTo>
                  <a:lnTo>
                    <a:pt x="295134" y="145876"/>
                  </a:lnTo>
                  <a:cubicBezTo>
                    <a:pt x="289821" y="151190"/>
                    <a:pt x="289821" y="159814"/>
                    <a:pt x="295134" y="165119"/>
                  </a:cubicBezTo>
                  <a:lnTo>
                    <a:pt x="321390" y="191374"/>
                  </a:lnTo>
                  <a:cubicBezTo>
                    <a:pt x="326255" y="196239"/>
                    <a:pt x="326380" y="204223"/>
                    <a:pt x="321390" y="209232"/>
                  </a:cubicBezTo>
                  <a:cubicBezTo>
                    <a:pt x="316157" y="214447"/>
                    <a:pt x="308218" y="213916"/>
                    <a:pt x="303524" y="209232"/>
                  </a:cubicBezTo>
                  <a:lnTo>
                    <a:pt x="277268" y="182976"/>
                  </a:lnTo>
                  <a:cubicBezTo>
                    <a:pt x="271963" y="177671"/>
                    <a:pt x="263340" y="177662"/>
                    <a:pt x="258026" y="182976"/>
                  </a:cubicBezTo>
                  <a:lnTo>
                    <a:pt x="230161" y="210850"/>
                  </a:lnTo>
                  <a:lnTo>
                    <a:pt x="213859" y="194548"/>
                  </a:lnTo>
                  <a:lnTo>
                    <a:pt x="231932" y="176484"/>
                  </a:lnTo>
                  <a:cubicBezTo>
                    <a:pt x="247470" y="160937"/>
                    <a:pt x="247470" y="135662"/>
                    <a:pt x="231932" y="120124"/>
                  </a:cubicBezTo>
                  <a:cubicBezTo>
                    <a:pt x="216394" y="104578"/>
                    <a:pt x="191110" y="104578"/>
                    <a:pt x="175572" y="120124"/>
                  </a:cubicBezTo>
                  <a:lnTo>
                    <a:pt x="157499" y="138189"/>
                  </a:lnTo>
                  <a:lnTo>
                    <a:pt x="141206" y="121895"/>
                  </a:lnTo>
                  <a:lnTo>
                    <a:pt x="230161" y="32941"/>
                  </a:lnTo>
                  <a:close/>
                  <a:moveTo>
                    <a:pt x="122153" y="318651"/>
                  </a:moveTo>
                  <a:lnTo>
                    <a:pt x="122153" y="318651"/>
                  </a:lnTo>
                  <a:lnTo>
                    <a:pt x="96257" y="292755"/>
                  </a:lnTo>
                  <a:cubicBezTo>
                    <a:pt x="91051" y="287495"/>
                    <a:pt x="82391" y="287396"/>
                    <a:pt x="77032" y="292755"/>
                  </a:cubicBezTo>
                  <a:lnTo>
                    <a:pt x="52252" y="317536"/>
                  </a:lnTo>
                  <a:cubicBezTo>
                    <a:pt x="46964" y="322814"/>
                    <a:pt x="38233" y="322428"/>
                    <a:pt x="33450" y="316457"/>
                  </a:cubicBezTo>
                  <a:cubicBezTo>
                    <a:pt x="29404" y="311404"/>
                    <a:pt x="30069" y="304031"/>
                    <a:pt x="34655" y="299454"/>
                  </a:cubicBezTo>
                  <a:lnTo>
                    <a:pt x="59067" y="275042"/>
                  </a:lnTo>
                  <a:cubicBezTo>
                    <a:pt x="60299" y="273810"/>
                    <a:pt x="61351" y="272380"/>
                    <a:pt x="62035" y="270780"/>
                  </a:cubicBezTo>
                  <a:cubicBezTo>
                    <a:pt x="64327" y="265430"/>
                    <a:pt x="63024" y="259522"/>
                    <a:pt x="59184" y="255692"/>
                  </a:cubicBezTo>
                  <a:lnTo>
                    <a:pt x="33288" y="229796"/>
                  </a:lnTo>
                  <a:lnTo>
                    <a:pt x="57224" y="205860"/>
                  </a:lnTo>
                  <a:cubicBezTo>
                    <a:pt x="62538" y="200546"/>
                    <a:pt x="62538" y="191923"/>
                    <a:pt x="57224" y="186609"/>
                  </a:cubicBezTo>
                  <a:lnTo>
                    <a:pt x="31013" y="160398"/>
                  </a:lnTo>
                  <a:cubicBezTo>
                    <a:pt x="26095" y="155488"/>
                    <a:pt x="26095" y="147486"/>
                    <a:pt x="31013" y="142558"/>
                  </a:cubicBezTo>
                  <a:cubicBezTo>
                    <a:pt x="35931" y="137640"/>
                    <a:pt x="43934" y="137640"/>
                    <a:pt x="48862" y="142558"/>
                  </a:cubicBezTo>
                  <a:cubicBezTo>
                    <a:pt x="76781" y="170361"/>
                    <a:pt x="75171" y="169174"/>
                    <a:pt x="77150" y="170478"/>
                  </a:cubicBezTo>
                  <a:cubicBezTo>
                    <a:pt x="82589" y="174101"/>
                    <a:pt x="89756" y="173328"/>
                    <a:pt x="94305" y="168787"/>
                  </a:cubicBezTo>
                  <a:lnTo>
                    <a:pt x="122153" y="140949"/>
                  </a:lnTo>
                  <a:lnTo>
                    <a:pt x="148049" y="166836"/>
                  </a:lnTo>
                  <a:cubicBezTo>
                    <a:pt x="153372" y="172159"/>
                    <a:pt x="161986" y="172114"/>
                    <a:pt x="167273" y="166836"/>
                  </a:cubicBezTo>
                  <a:cubicBezTo>
                    <a:pt x="187513" y="146596"/>
                    <a:pt x="193196" y="140913"/>
                    <a:pt x="194562" y="139546"/>
                  </a:cubicBezTo>
                  <a:lnTo>
                    <a:pt x="194931" y="139177"/>
                  </a:lnTo>
                  <a:cubicBezTo>
                    <a:pt x="199850" y="134259"/>
                    <a:pt x="207852" y="134259"/>
                    <a:pt x="212780" y="139177"/>
                  </a:cubicBezTo>
                  <a:cubicBezTo>
                    <a:pt x="217689" y="144096"/>
                    <a:pt x="217689" y="152099"/>
                    <a:pt x="212780" y="157026"/>
                  </a:cubicBezTo>
                  <a:cubicBezTo>
                    <a:pt x="211979" y="157826"/>
                    <a:pt x="212717" y="157089"/>
                    <a:pt x="212789" y="157017"/>
                  </a:cubicBezTo>
                  <a:cubicBezTo>
                    <a:pt x="212636" y="157170"/>
                    <a:pt x="209057" y="160748"/>
                    <a:pt x="185112" y="184693"/>
                  </a:cubicBezTo>
                  <a:lnTo>
                    <a:pt x="185112" y="184693"/>
                  </a:lnTo>
                  <a:cubicBezTo>
                    <a:pt x="179789" y="190016"/>
                    <a:pt x="179834" y="198639"/>
                    <a:pt x="185112" y="203917"/>
                  </a:cubicBezTo>
                  <a:lnTo>
                    <a:pt x="211008" y="229814"/>
                  </a:lnTo>
                  <a:lnTo>
                    <a:pt x="192791" y="248040"/>
                  </a:lnTo>
                  <a:lnTo>
                    <a:pt x="176175" y="231423"/>
                  </a:lnTo>
                  <a:cubicBezTo>
                    <a:pt x="160655" y="215903"/>
                    <a:pt x="135407" y="215903"/>
                    <a:pt x="119878" y="231423"/>
                  </a:cubicBezTo>
                  <a:cubicBezTo>
                    <a:pt x="104349" y="246943"/>
                    <a:pt x="104349" y="272191"/>
                    <a:pt x="119878" y="287720"/>
                  </a:cubicBezTo>
                  <a:lnTo>
                    <a:pt x="136485" y="304328"/>
                  </a:lnTo>
                  <a:lnTo>
                    <a:pt x="122153" y="318669"/>
                  </a:lnTo>
                  <a:close/>
                  <a:moveTo>
                    <a:pt x="230358" y="427549"/>
                  </a:moveTo>
                  <a:lnTo>
                    <a:pt x="204436" y="401626"/>
                  </a:lnTo>
                  <a:cubicBezTo>
                    <a:pt x="199122" y="396312"/>
                    <a:pt x="190499" y="396312"/>
                    <a:pt x="185184" y="401626"/>
                  </a:cubicBezTo>
                  <a:lnTo>
                    <a:pt x="160377" y="426434"/>
                  </a:lnTo>
                  <a:cubicBezTo>
                    <a:pt x="155152" y="431551"/>
                    <a:pt x="147275" y="431173"/>
                    <a:pt x="142519" y="426434"/>
                  </a:cubicBezTo>
                  <a:cubicBezTo>
                    <a:pt x="137394" y="421309"/>
                    <a:pt x="137753" y="413325"/>
                    <a:pt x="142519" y="408568"/>
                  </a:cubicBezTo>
                  <a:lnTo>
                    <a:pt x="167336" y="383760"/>
                  </a:lnTo>
                  <a:cubicBezTo>
                    <a:pt x="172722" y="378356"/>
                    <a:pt x="172569" y="369742"/>
                    <a:pt x="167336" y="364509"/>
                  </a:cubicBezTo>
                  <a:lnTo>
                    <a:pt x="167336" y="364509"/>
                  </a:lnTo>
                  <a:lnTo>
                    <a:pt x="141422" y="338595"/>
                  </a:lnTo>
                  <a:lnTo>
                    <a:pt x="165394" y="314623"/>
                  </a:lnTo>
                  <a:cubicBezTo>
                    <a:pt x="170708" y="309309"/>
                    <a:pt x="170708" y="300686"/>
                    <a:pt x="165394" y="295381"/>
                  </a:cubicBezTo>
                  <a:cubicBezTo>
                    <a:pt x="143904" y="273882"/>
                    <a:pt x="139686" y="269665"/>
                    <a:pt x="139192" y="269170"/>
                  </a:cubicBezTo>
                  <a:cubicBezTo>
                    <a:pt x="139264" y="269242"/>
                    <a:pt x="139390" y="269368"/>
                    <a:pt x="139471" y="269449"/>
                  </a:cubicBezTo>
                  <a:lnTo>
                    <a:pt x="139534" y="269512"/>
                  </a:lnTo>
                  <a:cubicBezTo>
                    <a:pt x="139534" y="269512"/>
                    <a:pt x="139552" y="269530"/>
                    <a:pt x="139534" y="269512"/>
                  </a:cubicBezTo>
                  <a:lnTo>
                    <a:pt x="139471" y="269449"/>
                  </a:lnTo>
                  <a:lnTo>
                    <a:pt x="139390" y="269368"/>
                  </a:lnTo>
                  <a:cubicBezTo>
                    <a:pt x="134813" y="264791"/>
                    <a:pt x="134139" y="257418"/>
                    <a:pt x="138176" y="252365"/>
                  </a:cubicBezTo>
                  <a:cubicBezTo>
                    <a:pt x="142960" y="246376"/>
                    <a:pt x="151744" y="246008"/>
                    <a:pt x="157013" y="251268"/>
                  </a:cubicBezTo>
                  <a:cubicBezTo>
                    <a:pt x="157175" y="251430"/>
                    <a:pt x="157274" y="251529"/>
                    <a:pt x="157337" y="251591"/>
                  </a:cubicBezTo>
                  <a:cubicBezTo>
                    <a:pt x="157256" y="251511"/>
                    <a:pt x="157130" y="251385"/>
                    <a:pt x="157058" y="251313"/>
                  </a:cubicBezTo>
                  <a:cubicBezTo>
                    <a:pt x="157553" y="251807"/>
                    <a:pt x="161770" y="256024"/>
                    <a:pt x="183260" y="277523"/>
                  </a:cubicBezTo>
                  <a:cubicBezTo>
                    <a:pt x="188520" y="282784"/>
                    <a:pt x="197018" y="282837"/>
                    <a:pt x="202341" y="277685"/>
                  </a:cubicBezTo>
                  <a:cubicBezTo>
                    <a:pt x="202403" y="277631"/>
                    <a:pt x="202457" y="277577"/>
                    <a:pt x="202511" y="277523"/>
                  </a:cubicBezTo>
                  <a:lnTo>
                    <a:pt x="230376" y="249649"/>
                  </a:lnTo>
                  <a:lnTo>
                    <a:pt x="246669" y="265942"/>
                  </a:lnTo>
                  <a:lnTo>
                    <a:pt x="243630" y="268981"/>
                  </a:lnTo>
                  <a:cubicBezTo>
                    <a:pt x="228146" y="284465"/>
                    <a:pt x="230242" y="312645"/>
                    <a:pt x="245159" y="326798"/>
                  </a:cubicBezTo>
                  <a:cubicBezTo>
                    <a:pt x="260912" y="340969"/>
                    <a:pt x="284992" y="340339"/>
                    <a:pt x="299981" y="325341"/>
                  </a:cubicBezTo>
                  <a:lnTo>
                    <a:pt x="303020" y="322311"/>
                  </a:lnTo>
                  <a:lnTo>
                    <a:pt x="319322" y="338604"/>
                  </a:lnTo>
                  <a:lnTo>
                    <a:pt x="230368" y="427558"/>
                  </a:lnTo>
                  <a:close/>
                  <a:moveTo>
                    <a:pt x="426395" y="318202"/>
                  </a:moveTo>
                  <a:cubicBezTo>
                    <a:pt x="421467" y="323129"/>
                    <a:pt x="413456" y="323138"/>
                    <a:pt x="408529" y="318211"/>
                  </a:cubicBezTo>
                  <a:lnTo>
                    <a:pt x="383720" y="293403"/>
                  </a:lnTo>
                  <a:cubicBezTo>
                    <a:pt x="378389" y="288071"/>
                    <a:pt x="369765" y="288116"/>
                    <a:pt x="364478" y="293403"/>
                  </a:cubicBezTo>
                  <a:lnTo>
                    <a:pt x="338564" y="319326"/>
                  </a:lnTo>
                  <a:lnTo>
                    <a:pt x="312641" y="293403"/>
                  </a:lnTo>
                  <a:cubicBezTo>
                    <a:pt x="307327" y="288089"/>
                    <a:pt x="298704" y="288089"/>
                    <a:pt x="293390" y="293403"/>
                  </a:cubicBezTo>
                  <a:lnTo>
                    <a:pt x="280730" y="306063"/>
                  </a:lnTo>
                  <a:cubicBezTo>
                    <a:pt x="276135" y="310658"/>
                    <a:pt x="268861" y="310999"/>
                    <a:pt x="263880" y="306980"/>
                  </a:cubicBezTo>
                  <a:cubicBezTo>
                    <a:pt x="259320" y="301396"/>
                    <a:pt x="258772" y="292288"/>
                    <a:pt x="262864" y="288196"/>
                  </a:cubicBezTo>
                  <a:lnTo>
                    <a:pt x="275523" y="275536"/>
                  </a:lnTo>
                  <a:cubicBezTo>
                    <a:pt x="280838" y="270222"/>
                    <a:pt x="280838" y="261599"/>
                    <a:pt x="275523" y="256285"/>
                  </a:cubicBezTo>
                  <a:lnTo>
                    <a:pt x="249610" y="230371"/>
                  </a:lnTo>
                  <a:lnTo>
                    <a:pt x="267854" y="212127"/>
                  </a:lnTo>
                  <a:lnTo>
                    <a:pt x="284479" y="228762"/>
                  </a:lnTo>
                  <a:cubicBezTo>
                    <a:pt x="292015" y="236287"/>
                    <a:pt x="302013" y="240433"/>
                    <a:pt x="312650" y="240433"/>
                  </a:cubicBezTo>
                  <a:lnTo>
                    <a:pt x="312668" y="240433"/>
                  </a:lnTo>
                  <a:cubicBezTo>
                    <a:pt x="324403" y="240433"/>
                    <a:pt x="335381" y="235379"/>
                    <a:pt x="343105" y="226298"/>
                  </a:cubicBezTo>
                  <a:cubicBezTo>
                    <a:pt x="348446" y="220022"/>
                    <a:pt x="351701" y="212163"/>
                    <a:pt x="352375" y="203944"/>
                  </a:cubicBezTo>
                  <a:cubicBezTo>
                    <a:pt x="353347" y="192058"/>
                    <a:pt x="349166" y="180710"/>
                    <a:pt x="340848" y="172393"/>
                  </a:cubicBezTo>
                  <a:lnTo>
                    <a:pt x="324214" y="155767"/>
                  </a:lnTo>
                  <a:lnTo>
                    <a:pt x="338564" y="141425"/>
                  </a:lnTo>
                  <a:lnTo>
                    <a:pt x="427510" y="230371"/>
                  </a:lnTo>
                  <a:lnTo>
                    <a:pt x="401587" y="256294"/>
                  </a:lnTo>
                  <a:cubicBezTo>
                    <a:pt x="396300" y="261581"/>
                    <a:pt x="396255" y="270213"/>
                    <a:pt x="401587" y="275536"/>
                  </a:cubicBezTo>
                  <a:lnTo>
                    <a:pt x="426395" y="300344"/>
                  </a:lnTo>
                  <a:cubicBezTo>
                    <a:pt x="431322" y="305272"/>
                    <a:pt x="431322" y="313283"/>
                    <a:pt x="426395" y="3182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62" name="Google Shape;1162;p48"/>
            <p:cNvSpPr/>
            <p:nvPr/>
          </p:nvSpPr>
          <p:spPr>
            <a:xfrm>
              <a:off x="7307612" y="3989080"/>
              <a:ext cx="63" cy="62"/>
            </a:xfrm>
            <a:custGeom>
              <a:rect b="b" l="l" r="r" t="t"/>
              <a:pathLst>
                <a:path extrusionOk="0" h="62" w="63">
                  <a:moveTo>
                    <a:pt x="63" y="63"/>
                  </a:moveTo>
                  <a:lnTo>
                    <a:pt x="0" y="0"/>
                  </a:lnTo>
                  <a:cubicBezTo>
                    <a:pt x="0" y="0"/>
                    <a:pt x="54" y="54"/>
                    <a:pt x="63" y="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63" name="Google Shape;1163;p48"/>
            <p:cNvSpPr/>
            <p:nvPr/>
          </p:nvSpPr>
          <p:spPr>
            <a:xfrm>
              <a:off x="7307675" y="3989143"/>
              <a:ext cx="8" cy="8"/>
            </a:xfrm>
            <a:custGeom>
              <a:rect b="b" l="l" r="r" t="t"/>
              <a:pathLst>
                <a:path extrusionOk="0" h="8" w="8">
                  <a:moveTo>
                    <a:pt x="0" y="0"/>
                  </a:moveTo>
                  <a:cubicBezTo>
                    <a:pt x="0" y="0"/>
                    <a:pt x="18" y="18"/>
                    <a:pt x="0" y="0"/>
                  </a:cubicBez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164" name="Google Shape;1164;p48"/>
          <p:cNvGrpSpPr/>
          <p:nvPr/>
        </p:nvGrpSpPr>
        <p:grpSpPr>
          <a:xfrm>
            <a:off x="931587" y="3496208"/>
            <a:ext cx="460625" cy="460632"/>
            <a:chOff x="7834479" y="3738053"/>
            <a:chExt cx="460625" cy="460632"/>
          </a:xfrm>
        </p:grpSpPr>
        <p:sp>
          <p:nvSpPr>
            <p:cNvPr id="1165" name="Google Shape;1165;p48"/>
            <p:cNvSpPr/>
            <p:nvPr/>
          </p:nvSpPr>
          <p:spPr>
            <a:xfrm>
              <a:off x="7834479" y="3738053"/>
              <a:ext cx="460625" cy="460632"/>
            </a:xfrm>
            <a:custGeom>
              <a:rect b="b" l="l" r="r" t="t"/>
              <a:pathLst>
                <a:path extrusionOk="0" h="460632" w="460625">
                  <a:moveTo>
                    <a:pt x="408599" y="284575"/>
                  </a:moveTo>
                  <a:cubicBezTo>
                    <a:pt x="394878" y="284575"/>
                    <a:pt x="382389" y="289952"/>
                    <a:pt x="373118" y="298692"/>
                  </a:cubicBezTo>
                  <a:lnTo>
                    <a:pt x="305690" y="253042"/>
                  </a:lnTo>
                  <a:cubicBezTo>
                    <a:pt x="312955" y="229645"/>
                    <a:pt x="309035" y="203165"/>
                    <a:pt x="293236" y="182349"/>
                  </a:cubicBezTo>
                  <a:lnTo>
                    <a:pt x="354802" y="123274"/>
                  </a:lnTo>
                  <a:lnTo>
                    <a:pt x="354766" y="123274"/>
                  </a:lnTo>
                  <a:cubicBezTo>
                    <a:pt x="367220" y="131861"/>
                    <a:pt x="382650" y="136384"/>
                    <a:pt x="399185" y="134909"/>
                  </a:cubicBezTo>
                  <a:cubicBezTo>
                    <a:pt x="431205" y="132068"/>
                    <a:pt x="457002" y="106621"/>
                    <a:pt x="460266" y="74638"/>
                  </a:cubicBezTo>
                  <a:cubicBezTo>
                    <a:pt x="464564" y="32458"/>
                    <a:pt x="429811" y="-2960"/>
                    <a:pt x="387838" y="196"/>
                  </a:cubicBezTo>
                  <a:cubicBezTo>
                    <a:pt x="354874" y="2677"/>
                    <a:pt x="328322" y="29068"/>
                    <a:pt x="325678" y="62022"/>
                  </a:cubicBezTo>
                  <a:cubicBezTo>
                    <a:pt x="324437" y="77425"/>
                    <a:pt x="328385" y="91857"/>
                    <a:pt x="335974" y="103771"/>
                  </a:cubicBezTo>
                  <a:lnTo>
                    <a:pt x="273275" y="163934"/>
                  </a:lnTo>
                  <a:cubicBezTo>
                    <a:pt x="251425" y="149655"/>
                    <a:pt x="224441" y="147470"/>
                    <a:pt x="201225" y="156723"/>
                  </a:cubicBezTo>
                  <a:lnTo>
                    <a:pt x="166553" y="98502"/>
                  </a:lnTo>
                  <a:cubicBezTo>
                    <a:pt x="178727" y="87109"/>
                    <a:pt x="185912" y="70457"/>
                    <a:pt x="184428" y="52204"/>
                  </a:cubicBezTo>
                  <a:cubicBezTo>
                    <a:pt x="182162" y="24249"/>
                    <a:pt x="159404" y="1913"/>
                    <a:pt x="131413" y="124"/>
                  </a:cubicBezTo>
                  <a:cubicBezTo>
                    <a:pt x="96364" y="-2115"/>
                    <a:pt x="67474" y="27584"/>
                    <a:pt x="71088" y="62895"/>
                  </a:cubicBezTo>
                  <a:cubicBezTo>
                    <a:pt x="73848" y="89888"/>
                    <a:pt x="95725" y="111342"/>
                    <a:pt x="122763" y="113635"/>
                  </a:cubicBezTo>
                  <a:cubicBezTo>
                    <a:pt x="129795" y="114228"/>
                    <a:pt x="136575" y="113536"/>
                    <a:pt x="142923" y="111764"/>
                  </a:cubicBezTo>
                  <a:lnTo>
                    <a:pt x="178152" y="170921"/>
                  </a:lnTo>
                  <a:lnTo>
                    <a:pt x="178278" y="170921"/>
                  </a:lnTo>
                  <a:cubicBezTo>
                    <a:pt x="166382" y="181441"/>
                    <a:pt x="157678" y="195477"/>
                    <a:pt x="153802" y="211383"/>
                  </a:cubicBezTo>
                  <a:lnTo>
                    <a:pt x="103818" y="203093"/>
                  </a:lnTo>
                  <a:cubicBezTo>
                    <a:pt x="100932" y="177152"/>
                    <a:pt x="78866" y="156903"/>
                    <a:pt x="52160" y="156903"/>
                  </a:cubicBezTo>
                  <a:cubicBezTo>
                    <a:pt x="20950" y="156903"/>
                    <a:pt x="-3911" y="184543"/>
                    <a:pt x="737" y="216625"/>
                  </a:cubicBezTo>
                  <a:cubicBezTo>
                    <a:pt x="3983" y="239006"/>
                    <a:pt x="21697" y="256863"/>
                    <a:pt x="44059" y="260253"/>
                  </a:cubicBezTo>
                  <a:cubicBezTo>
                    <a:pt x="68579" y="263975"/>
                    <a:pt x="90573" y="250443"/>
                    <a:pt x="99682" y="229942"/>
                  </a:cubicBezTo>
                  <a:lnTo>
                    <a:pt x="152022" y="238628"/>
                  </a:lnTo>
                  <a:cubicBezTo>
                    <a:pt x="153668" y="253959"/>
                    <a:pt x="159719" y="267995"/>
                    <a:pt x="168881" y="279432"/>
                  </a:cubicBezTo>
                  <a:lnTo>
                    <a:pt x="93792" y="348614"/>
                  </a:lnTo>
                  <a:cubicBezTo>
                    <a:pt x="84288" y="342473"/>
                    <a:pt x="72985" y="338912"/>
                    <a:pt x="60856" y="338912"/>
                  </a:cubicBezTo>
                  <a:cubicBezTo>
                    <a:pt x="27299" y="338912"/>
                    <a:pt x="0" y="366211"/>
                    <a:pt x="0" y="399777"/>
                  </a:cubicBezTo>
                  <a:cubicBezTo>
                    <a:pt x="0" y="433343"/>
                    <a:pt x="27299" y="460632"/>
                    <a:pt x="60865" y="460632"/>
                  </a:cubicBezTo>
                  <a:cubicBezTo>
                    <a:pt x="94431" y="460632"/>
                    <a:pt x="121729" y="433334"/>
                    <a:pt x="121729" y="399777"/>
                  </a:cubicBezTo>
                  <a:cubicBezTo>
                    <a:pt x="121729" y="388168"/>
                    <a:pt x="118456" y="377306"/>
                    <a:pt x="112791" y="368063"/>
                  </a:cubicBezTo>
                  <a:lnTo>
                    <a:pt x="189373" y="297514"/>
                  </a:lnTo>
                  <a:cubicBezTo>
                    <a:pt x="203014" y="305886"/>
                    <a:pt x="219055" y="310076"/>
                    <a:pt x="236022" y="308961"/>
                  </a:cubicBezTo>
                  <a:lnTo>
                    <a:pt x="241202" y="339047"/>
                  </a:lnTo>
                  <a:lnTo>
                    <a:pt x="240878" y="339047"/>
                  </a:lnTo>
                  <a:cubicBezTo>
                    <a:pt x="240878" y="339047"/>
                    <a:pt x="210881" y="364610"/>
                    <a:pt x="210881" y="385390"/>
                  </a:cubicBezTo>
                  <a:cubicBezTo>
                    <a:pt x="210881" y="413974"/>
                    <a:pt x="234143" y="437236"/>
                    <a:pt x="262728" y="437236"/>
                  </a:cubicBezTo>
                  <a:cubicBezTo>
                    <a:pt x="291312" y="437236"/>
                    <a:pt x="314574" y="413974"/>
                    <a:pt x="314574" y="385390"/>
                  </a:cubicBezTo>
                  <a:cubicBezTo>
                    <a:pt x="314574" y="358433"/>
                    <a:pt x="267592" y="333652"/>
                    <a:pt x="267592" y="333652"/>
                  </a:cubicBezTo>
                  <a:lnTo>
                    <a:pt x="267754" y="333652"/>
                  </a:lnTo>
                  <a:lnTo>
                    <a:pt x="262260" y="301785"/>
                  </a:lnTo>
                  <a:cubicBezTo>
                    <a:pt x="274552" y="296345"/>
                    <a:pt x="285216" y="287839"/>
                    <a:pt x="293245" y="277256"/>
                  </a:cubicBezTo>
                  <a:lnTo>
                    <a:pt x="358966" y="321747"/>
                  </a:lnTo>
                  <a:cubicBezTo>
                    <a:pt x="349192" y="354890"/>
                    <a:pt x="374269" y="388114"/>
                    <a:pt x="408698" y="388069"/>
                  </a:cubicBezTo>
                  <a:cubicBezTo>
                    <a:pt x="435700" y="388033"/>
                    <a:pt x="458413" y="366867"/>
                    <a:pt x="460257" y="339937"/>
                  </a:cubicBezTo>
                  <a:cubicBezTo>
                    <a:pt x="462316" y="309779"/>
                    <a:pt x="438362" y="284566"/>
                    <a:pt x="408627" y="284566"/>
                  </a:cubicBezTo>
                  <a:close/>
                  <a:moveTo>
                    <a:pt x="393062" y="26829"/>
                  </a:moveTo>
                  <a:cubicBezTo>
                    <a:pt x="415397" y="26829"/>
                    <a:pt x="433569" y="45001"/>
                    <a:pt x="433569" y="67337"/>
                  </a:cubicBezTo>
                  <a:cubicBezTo>
                    <a:pt x="433569" y="89672"/>
                    <a:pt x="415397" y="107853"/>
                    <a:pt x="393062" y="107853"/>
                  </a:cubicBezTo>
                  <a:cubicBezTo>
                    <a:pt x="370726" y="107853"/>
                    <a:pt x="352554" y="89681"/>
                    <a:pt x="352554" y="67337"/>
                  </a:cubicBezTo>
                  <a:cubicBezTo>
                    <a:pt x="352554" y="44992"/>
                    <a:pt x="370718" y="26829"/>
                    <a:pt x="393062" y="26829"/>
                  </a:cubicBezTo>
                  <a:close/>
                  <a:moveTo>
                    <a:pt x="127637" y="86507"/>
                  </a:moveTo>
                  <a:cubicBezTo>
                    <a:pt x="111191" y="86507"/>
                    <a:pt x="97802" y="73118"/>
                    <a:pt x="97802" y="56663"/>
                  </a:cubicBezTo>
                  <a:cubicBezTo>
                    <a:pt x="97802" y="40209"/>
                    <a:pt x="111182" y="26820"/>
                    <a:pt x="127637" y="26820"/>
                  </a:cubicBezTo>
                  <a:cubicBezTo>
                    <a:pt x="144092" y="26820"/>
                    <a:pt x="157471" y="40209"/>
                    <a:pt x="157471" y="56663"/>
                  </a:cubicBezTo>
                  <a:cubicBezTo>
                    <a:pt x="157471" y="73118"/>
                    <a:pt x="144092" y="86507"/>
                    <a:pt x="127637" y="86507"/>
                  </a:cubicBezTo>
                  <a:close/>
                  <a:moveTo>
                    <a:pt x="76789" y="212345"/>
                  </a:moveTo>
                  <a:cubicBezTo>
                    <a:pt x="74972" y="224205"/>
                    <a:pt x="64695" y="233323"/>
                    <a:pt x="52332" y="233323"/>
                  </a:cubicBezTo>
                  <a:cubicBezTo>
                    <a:pt x="38691" y="233323"/>
                    <a:pt x="27587" y="222227"/>
                    <a:pt x="27587" y="208578"/>
                  </a:cubicBezTo>
                  <a:cubicBezTo>
                    <a:pt x="27587" y="194928"/>
                    <a:pt x="38691" y="183833"/>
                    <a:pt x="52332" y="183833"/>
                  </a:cubicBezTo>
                  <a:cubicBezTo>
                    <a:pt x="67446" y="183833"/>
                    <a:pt x="79100" y="197356"/>
                    <a:pt x="76789" y="212345"/>
                  </a:cubicBezTo>
                  <a:close/>
                  <a:moveTo>
                    <a:pt x="60999" y="432551"/>
                  </a:moveTo>
                  <a:cubicBezTo>
                    <a:pt x="42476" y="432551"/>
                    <a:pt x="27407" y="417481"/>
                    <a:pt x="27407" y="398967"/>
                  </a:cubicBezTo>
                  <a:cubicBezTo>
                    <a:pt x="27407" y="380454"/>
                    <a:pt x="42486" y="365374"/>
                    <a:pt x="60999" y="365374"/>
                  </a:cubicBezTo>
                  <a:cubicBezTo>
                    <a:pt x="79514" y="365374"/>
                    <a:pt x="94593" y="380327"/>
                    <a:pt x="94593" y="398967"/>
                  </a:cubicBezTo>
                  <a:cubicBezTo>
                    <a:pt x="94593" y="417490"/>
                    <a:pt x="79522" y="432551"/>
                    <a:pt x="60999" y="432551"/>
                  </a:cubicBezTo>
                  <a:close/>
                  <a:moveTo>
                    <a:pt x="262710" y="360672"/>
                  </a:moveTo>
                  <a:cubicBezTo>
                    <a:pt x="276350" y="360672"/>
                    <a:pt x="287455" y="371768"/>
                    <a:pt x="287455" y="385417"/>
                  </a:cubicBezTo>
                  <a:cubicBezTo>
                    <a:pt x="287455" y="399066"/>
                    <a:pt x="276350" y="410162"/>
                    <a:pt x="262710" y="410162"/>
                  </a:cubicBezTo>
                  <a:cubicBezTo>
                    <a:pt x="249069" y="410162"/>
                    <a:pt x="237964" y="399057"/>
                    <a:pt x="237964" y="385417"/>
                  </a:cubicBezTo>
                  <a:cubicBezTo>
                    <a:pt x="237964" y="371777"/>
                    <a:pt x="249069" y="360672"/>
                    <a:pt x="262710" y="360672"/>
                  </a:cubicBezTo>
                  <a:close/>
                  <a:moveTo>
                    <a:pt x="230295" y="281473"/>
                  </a:moveTo>
                  <a:cubicBezTo>
                    <a:pt x="201728" y="281473"/>
                    <a:pt x="178575" y="258320"/>
                    <a:pt x="178575" y="229753"/>
                  </a:cubicBezTo>
                  <a:cubicBezTo>
                    <a:pt x="178575" y="201186"/>
                    <a:pt x="201728" y="178033"/>
                    <a:pt x="230295" y="178033"/>
                  </a:cubicBezTo>
                  <a:cubicBezTo>
                    <a:pt x="258861" y="178033"/>
                    <a:pt x="282015" y="201186"/>
                    <a:pt x="282015" y="229753"/>
                  </a:cubicBezTo>
                  <a:cubicBezTo>
                    <a:pt x="282015" y="258320"/>
                    <a:pt x="258861" y="281473"/>
                    <a:pt x="230295" y="281473"/>
                  </a:cubicBezTo>
                  <a:close/>
                  <a:moveTo>
                    <a:pt x="408680" y="361220"/>
                  </a:moveTo>
                  <a:cubicBezTo>
                    <a:pt x="395013" y="361220"/>
                    <a:pt x="383926" y="350134"/>
                    <a:pt x="383926" y="336466"/>
                  </a:cubicBezTo>
                  <a:cubicBezTo>
                    <a:pt x="383926" y="322799"/>
                    <a:pt x="395013" y="311712"/>
                    <a:pt x="408680" y="311712"/>
                  </a:cubicBezTo>
                  <a:cubicBezTo>
                    <a:pt x="422348" y="311712"/>
                    <a:pt x="433435" y="322799"/>
                    <a:pt x="433435" y="336466"/>
                  </a:cubicBezTo>
                  <a:cubicBezTo>
                    <a:pt x="433435" y="350134"/>
                    <a:pt x="422348" y="361220"/>
                    <a:pt x="408680" y="36122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66" name="Google Shape;1166;p48"/>
            <p:cNvSpPr/>
            <p:nvPr/>
          </p:nvSpPr>
          <p:spPr>
            <a:xfrm>
              <a:off x="8046691" y="3949733"/>
              <a:ext cx="36128" cy="36137"/>
            </a:xfrm>
            <a:custGeom>
              <a:rect b="b" l="l" r="r" t="t"/>
              <a:pathLst>
                <a:path extrusionOk="0" h="36137" w="36128">
                  <a:moveTo>
                    <a:pt x="18065" y="0"/>
                  </a:moveTo>
                  <a:cubicBezTo>
                    <a:pt x="8084" y="0"/>
                    <a:pt x="0" y="8093"/>
                    <a:pt x="0" y="18064"/>
                  </a:cubicBezTo>
                  <a:cubicBezTo>
                    <a:pt x="0" y="28036"/>
                    <a:pt x="8093" y="36137"/>
                    <a:pt x="18065" y="36137"/>
                  </a:cubicBezTo>
                  <a:cubicBezTo>
                    <a:pt x="28036" y="36137"/>
                    <a:pt x="36129" y="28045"/>
                    <a:pt x="36129" y="18064"/>
                  </a:cubicBezTo>
                  <a:cubicBezTo>
                    <a:pt x="36129" y="8084"/>
                    <a:pt x="28036" y="0"/>
                    <a:pt x="180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67" name="Google Shape;1167;p48"/>
            <p:cNvSpPr/>
            <p:nvPr/>
          </p:nvSpPr>
          <p:spPr>
            <a:xfrm>
              <a:off x="7877405" y="4118956"/>
              <a:ext cx="36128" cy="36128"/>
            </a:xfrm>
            <a:custGeom>
              <a:rect b="b" l="l" r="r" t="t"/>
              <a:pathLst>
                <a:path extrusionOk="0" h="36128" w="36128">
                  <a:moveTo>
                    <a:pt x="18065" y="0"/>
                  </a:moveTo>
                  <a:cubicBezTo>
                    <a:pt x="8093" y="0"/>
                    <a:pt x="0" y="8084"/>
                    <a:pt x="0" y="18064"/>
                  </a:cubicBezTo>
                  <a:cubicBezTo>
                    <a:pt x="0" y="28045"/>
                    <a:pt x="8093" y="36128"/>
                    <a:pt x="18065" y="36128"/>
                  </a:cubicBezTo>
                  <a:cubicBezTo>
                    <a:pt x="28036" y="36128"/>
                    <a:pt x="36129" y="28036"/>
                    <a:pt x="36129" y="18064"/>
                  </a:cubicBezTo>
                  <a:cubicBezTo>
                    <a:pt x="36129" y="8093"/>
                    <a:pt x="28036" y="0"/>
                    <a:pt x="180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68" name="Google Shape;1168;p48"/>
            <p:cNvSpPr/>
            <p:nvPr/>
          </p:nvSpPr>
          <p:spPr>
            <a:xfrm>
              <a:off x="7948575" y="3781166"/>
              <a:ext cx="27100" cy="27100"/>
            </a:xfrm>
            <a:custGeom>
              <a:rect b="b" l="l" r="r" t="t"/>
              <a:pathLst>
                <a:path extrusionOk="0" h="27100" w="27100">
                  <a:moveTo>
                    <a:pt x="13550" y="0"/>
                  </a:moveTo>
                  <a:cubicBezTo>
                    <a:pt x="6060" y="0"/>
                    <a:pt x="0" y="6069"/>
                    <a:pt x="0" y="13550"/>
                  </a:cubicBezTo>
                  <a:cubicBezTo>
                    <a:pt x="0" y="21031"/>
                    <a:pt x="6060" y="27101"/>
                    <a:pt x="13550" y="27101"/>
                  </a:cubicBezTo>
                  <a:cubicBezTo>
                    <a:pt x="21040" y="27101"/>
                    <a:pt x="27101" y="21031"/>
                    <a:pt x="27101" y="13550"/>
                  </a:cubicBezTo>
                  <a:cubicBezTo>
                    <a:pt x="27101" y="6069"/>
                    <a:pt x="21031" y="0"/>
                    <a:pt x="1355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69" name="Google Shape;1169;p48"/>
            <p:cNvSpPr/>
            <p:nvPr/>
          </p:nvSpPr>
          <p:spPr>
            <a:xfrm>
              <a:off x="8209477" y="3787325"/>
              <a:ext cx="36128" cy="36128"/>
            </a:xfrm>
            <a:custGeom>
              <a:rect b="b" l="l" r="r" t="t"/>
              <a:pathLst>
                <a:path extrusionOk="0" h="36128" w="36128">
                  <a:moveTo>
                    <a:pt x="18065" y="0"/>
                  </a:moveTo>
                  <a:cubicBezTo>
                    <a:pt x="8075" y="0"/>
                    <a:pt x="0" y="8093"/>
                    <a:pt x="0" y="18064"/>
                  </a:cubicBezTo>
                  <a:cubicBezTo>
                    <a:pt x="0" y="28036"/>
                    <a:pt x="8084" y="36128"/>
                    <a:pt x="18065" y="36128"/>
                  </a:cubicBezTo>
                  <a:cubicBezTo>
                    <a:pt x="28045" y="36128"/>
                    <a:pt x="36129" y="28045"/>
                    <a:pt x="36129" y="18064"/>
                  </a:cubicBezTo>
                  <a:cubicBezTo>
                    <a:pt x="36129" y="8093"/>
                    <a:pt x="28036" y="0"/>
                    <a:pt x="180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170" name="Google Shape;1170;p48"/>
          <p:cNvGrpSpPr/>
          <p:nvPr/>
        </p:nvGrpSpPr>
        <p:grpSpPr>
          <a:xfrm>
            <a:off x="931692" y="1872771"/>
            <a:ext cx="460382" cy="330893"/>
            <a:chOff x="1920918" y="2978345"/>
            <a:chExt cx="460382" cy="330893"/>
          </a:xfrm>
        </p:grpSpPr>
        <p:sp>
          <p:nvSpPr>
            <p:cNvPr id="1171" name="Google Shape;1171;p48"/>
            <p:cNvSpPr/>
            <p:nvPr/>
          </p:nvSpPr>
          <p:spPr>
            <a:xfrm>
              <a:off x="1920918" y="2978345"/>
              <a:ext cx="180732" cy="330893"/>
            </a:xfrm>
            <a:custGeom>
              <a:rect b="b" l="l" r="r" t="t"/>
              <a:pathLst>
                <a:path extrusionOk="0" h="330893" w="180732">
                  <a:moveTo>
                    <a:pt x="152571" y="0"/>
                  </a:moveTo>
                  <a:lnTo>
                    <a:pt x="28198" y="0"/>
                  </a:lnTo>
                  <a:cubicBezTo>
                    <a:pt x="12624" y="0"/>
                    <a:pt x="0" y="12624"/>
                    <a:pt x="0" y="28198"/>
                  </a:cubicBezTo>
                  <a:lnTo>
                    <a:pt x="0" y="302695"/>
                  </a:lnTo>
                  <a:cubicBezTo>
                    <a:pt x="0" y="318269"/>
                    <a:pt x="12624" y="330893"/>
                    <a:pt x="28198" y="330893"/>
                  </a:cubicBezTo>
                  <a:lnTo>
                    <a:pt x="152535" y="330893"/>
                  </a:lnTo>
                  <a:cubicBezTo>
                    <a:pt x="168108" y="330893"/>
                    <a:pt x="180733" y="318269"/>
                    <a:pt x="180733" y="302695"/>
                  </a:cubicBezTo>
                  <a:lnTo>
                    <a:pt x="180733" y="28216"/>
                  </a:lnTo>
                  <a:cubicBezTo>
                    <a:pt x="180733" y="12660"/>
                    <a:pt x="168099" y="0"/>
                    <a:pt x="152571" y="0"/>
                  </a:cubicBezTo>
                  <a:close/>
                  <a:moveTo>
                    <a:pt x="153758" y="302075"/>
                  </a:moveTo>
                  <a:cubicBezTo>
                    <a:pt x="153758" y="303595"/>
                    <a:pt x="152526" y="304818"/>
                    <a:pt x="151015" y="304818"/>
                  </a:cubicBezTo>
                  <a:lnTo>
                    <a:pt x="30617" y="304818"/>
                  </a:lnTo>
                  <a:cubicBezTo>
                    <a:pt x="29097" y="304818"/>
                    <a:pt x="27865" y="303604"/>
                    <a:pt x="27874" y="302102"/>
                  </a:cubicBezTo>
                  <a:lnTo>
                    <a:pt x="27910" y="285036"/>
                  </a:lnTo>
                  <a:lnTo>
                    <a:pt x="153758" y="285036"/>
                  </a:lnTo>
                  <a:lnTo>
                    <a:pt x="153758" y="302075"/>
                  </a:lnTo>
                  <a:close/>
                  <a:moveTo>
                    <a:pt x="153758" y="257162"/>
                  </a:moveTo>
                  <a:lnTo>
                    <a:pt x="27874" y="257162"/>
                  </a:lnTo>
                  <a:lnTo>
                    <a:pt x="27874" y="72833"/>
                  </a:lnTo>
                  <a:lnTo>
                    <a:pt x="153758" y="72833"/>
                  </a:lnTo>
                  <a:lnTo>
                    <a:pt x="153758" y="257162"/>
                  </a:lnTo>
                  <a:close/>
                  <a:moveTo>
                    <a:pt x="153758" y="46757"/>
                  </a:moveTo>
                  <a:lnTo>
                    <a:pt x="27874" y="46757"/>
                  </a:lnTo>
                  <a:lnTo>
                    <a:pt x="27874" y="29718"/>
                  </a:lnTo>
                  <a:cubicBezTo>
                    <a:pt x="27874" y="28207"/>
                    <a:pt x="29097" y="26975"/>
                    <a:pt x="30617" y="26975"/>
                  </a:cubicBezTo>
                  <a:lnTo>
                    <a:pt x="151015" y="26975"/>
                  </a:lnTo>
                  <a:cubicBezTo>
                    <a:pt x="152535" y="26975"/>
                    <a:pt x="153758" y="28207"/>
                    <a:pt x="153758" y="29718"/>
                  </a:cubicBezTo>
                  <a:lnTo>
                    <a:pt x="153758" y="46757"/>
                  </a:lnTo>
                  <a:lnTo>
                    <a:pt x="153758" y="46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72" name="Google Shape;1172;p48"/>
            <p:cNvSpPr/>
            <p:nvPr/>
          </p:nvSpPr>
          <p:spPr>
            <a:xfrm>
              <a:off x="1962704" y="3063185"/>
              <a:ext cx="96873" cy="160245"/>
            </a:xfrm>
            <a:custGeom>
              <a:rect b="b" l="l" r="r" t="t"/>
              <a:pathLst>
                <a:path extrusionOk="0" h="160245" w="96873">
                  <a:moveTo>
                    <a:pt x="61915" y="66220"/>
                  </a:moveTo>
                  <a:lnTo>
                    <a:pt x="35434" y="66220"/>
                  </a:lnTo>
                  <a:cubicBezTo>
                    <a:pt x="31352" y="66750"/>
                    <a:pt x="28025" y="63424"/>
                    <a:pt x="28025" y="59341"/>
                  </a:cubicBezTo>
                  <a:cubicBezTo>
                    <a:pt x="28025" y="55259"/>
                    <a:pt x="35434" y="51833"/>
                    <a:pt x="35434" y="51833"/>
                  </a:cubicBezTo>
                  <a:lnTo>
                    <a:pt x="82802" y="51833"/>
                  </a:lnTo>
                  <a:cubicBezTo>
                    <a:pt x="89177" y="51833"/>
                    <a:pt x="94923" y="47607"/>
                    <a:pt x="96443" y="41421"/>
                  </a:cubicBezTo>
                  <a:cubicBezTo>
                    <a:pt x="98700" y="32196"/>
                    <a:pt x="91785" y="23959"/>
                    <a:pt x="82937" y="23959"/>
                  </a:cubicBezTo>
                  <a:lnTo>
                    <a:pt x="67013" y="23959"/>
                  </a:lnTo>
                  <a:lnTo>
                    <a:pt x="67013" y="14068"/>
                  </a:lnTo>
                  <a:cubicBezTo>
                    <a:pt x="67013" y="7684"/>
                    <a:pt x="62778" y="1912"/>
                    <a:pt x="56565" y="419"/>
                  </a:cubicBezTo>
                  <a:cubicBezTo>
                    <a:pt x="47357" y="-1793"/>
                    <a:pt x="39139" y="5059"/>
                    <a:pt x="39139" y="13808"/>
                  </a:cubicBezTo>
                  <a:lnTo>
                    <a:pt x="39139" y="23950"/>
                  </a:lnTo>
                  <a:lnTo>
                    <a:pt x="35398" y="23950"/>
                  </a:lnTo>
                  <a:cubicBezTo>
                    <a:pt x="19096" y="23950"/>
                    <a:pt x="4566" y="34974"/>
                    <a:pt x="933" y="50862"/>
                  </a:cubicBezTo>
                  <a:cubicBezTo>
                    <a:pt x="-4300" y="73728"/>
                    <a:pt x="13198" y="94085"/>
                    <a:pt x="35398" y="94085"/>
                  </a:cubicBezTo>
                  <a:lnTo>
                    <a:pt x="61744" y="94085"/>
                  </a:lnTo>
                  <a:cubicBezTo>
                    <a:pt x="65592" y="94085"/>
                    <a:pt x="68964" y="96980"/>
                    <a:pt x="69207" y="100820"/>
                  </a:cubicBezTo>
                  <a:cubicBezTo>
                    <a:pt x="69468" y="104992"/>
                    <a:pt x="66150" y="108472"/>
                    <a:pt x="62032" y="108472"/>
                  </a:cubicBezTo>
                  <a:lnTo>
                    <a:pt x="14457" y="108472"/>
                  </a:lnTo>
                  <a:cubicBezTo>
                    <a:pt x="8082" y="108472"/>
                    <a:pt x="2336" y="112698"/>
                    <a:pt x="816" y="118884"/>
                  </a:cubicBezTo>
                  <a:cubicBezTo>
                    <a:pt x="-1441" y="128110"/>
                    <a:pt x="5474" y="136346"/>
                    <a:pt x="14322" y="136346"/>
                  </a:cubicBezTo>
                  <a:lnTo>
                    <a:pt x="39157" y="136346"/>
                  </a:lnTo>
                  <a:lnTo>
                    <a:pt x="39157" y="146525"/>
                  </a:lnTo>
                  <a:cubicBezTo>
                    <a:pt x="39157" y="146525"/>
                    <a:pt x="45280" y="160246"/>
                    <a:pt x="52860" y="160246"/>
                  </a:cubicBezTo>
                  <a:cubicBezTo>
                    <a:pt x="60440" y="160246"/>
                    <a:pt x="66581" y="154105"/>
                    <a:pt x="67031" y="146525"/>
                  </a:cubicBezTo>
                  <a:lnTo>
                    <a:pt x="67031" y="136121"/>
                  </a:lnTo>
                  <a:cubicBezTo>
                    <a:pt x="83612" y="133837"/>
                    <a:pt x="96784" y="119226"/>
                    <a:pt x="96784" y="101593"/>
                  </a:cubicBezTo>
                  <a:cubicBezTo>
                    <a:pt x="96784" y="82378"/>
                    <a:pt x="81148" y="66741"/>
                    <a:pt x="61933" y="6621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73" name="Google Shape;1173;p48"/>
            <p:cNvSpPr/>
            <p:nvPr/>
          </p:nvSpPr>
          <p:spPr>
            <a:xfrm>
              <a:off x="2200568" y="2978345"/>
              <a:ext cx="180732" cy="330893"/>
            </a:xfrm>
            <a:custGeom>
              <a:rect b="b" l="l" r="r" t="t"/>
              <a:pathLst>
                <a:path extrusionOk="0" h="330893" w="180732">
                  <a:moveTo>
                    <a:pt x="152535" y="0"/>
                  </a:moveTo>
                  <a:lnTo>
                    <a:pt x="28198" y="0"/>
                  </a:lnTo>
                  <a:cubicBezTo>
                    <a:pt x="12624" y="0"/>
                    <a:pt x="0" y="12624"/>
                    <a:pt x="0" y="28198"/>
                  </a:cubicBezTo>
                  <a:lnTo>
                    <a:pt x="0" y="302678"/>
                  </a:lnTo>
                  <a:cubicBezTo>
                    <a:pt x="0" y="318233"/>
                    <a:pt x="12633" y="330893"/>
                    <a:pt x="28162" y="330893"/>
                  </a:cubicBezTo>
                  <a:lnTo>
                    <a:pt x="152535" y="330893"/>
                  </a:lnTo>
                  <a:cubicBezTo>
                    <a:pt x="168108" y="330893"/>
                    <a:pt x="180733" y="318269"/>
                    <a:pt x="180733" y="302695"/>
                  </a:cubicBezTo>
                  <a:lnTo>
                    <a:pt x="180733" y="28198"/>
                  </a:lnTo>
                  <a:cubicBezTo>
                    <a:pt x="180733" y="12624"/>
                    <a:pt x="168108" y="0"/>
                    <a:pt x="152535" y="0"/>
                  </a:cubicBezTo>
                  <a:close/>
                  <a:moveTo>
                    <a:pt x="29717" y="26975"/>
                  </a:moveTo>
                  <a:lnTo>
                    <a:pt x="150116" y="26975"/>
                  </a:lnTo>
                  <a:cubicBezTo>
                    <a:pt x="151636" y="26975"/>
                    <a:pt x="152858" y="28207"/>
                    <a:pt x="152858" y="29718"/>
                  </a:cubicBezTo>
                  <a:lnTo>
                    <a:pt x="152858" y="46757"/>
                  </a:lnTo>
                  <a:lnTo>
                    <a:pt x="26975" y="46757"/>
                  </a:lnTo>
                  <a:lnTo>
                    <a:pt x="26975" y="29718"/>
                  </a:lnTo>
                  <a:cubicBezTo>
                    <a:pt x="26975" y="28198"/>
                    <a:pt x="28207" y="26975"/>
                    <a:pt x="29717" y="26975"/>
                  </a:cubicBezTo>
                  <a:close/>
                  <a:moveTo>
                    <a:pt x="26975" y="72833"/>
                  </a:moveTo>
                  <a:lnTo>
                    <a:pt x="152858" y="72833"/>
                  </a:lnTo>
                  <a:lnTo>
                    <a:pt x="152858" y="257162"/>
                  </a:lnTo>
                  <a:lnTo>
                    <a:pt x="26975" y="257162"/>
                  </a:lnTo>
                  <a:lnTo>
                    <a:pt x="26975" y="72833"/>
                  </a:lnTo>
                  <a:close/>
                  <a:moveTo>
                    <a:pt x="152858" y="302111"/>
                  </a:moveTo>
                  <a:cubicBezTo>
                    <a:pt x="152858" y="303613"/>
                    <a:pt x="151636" y="304818"/>
                    <a:pt x="150116" y="304818"/>
                  </a:cubicBezTo>
                  <a:lnTo>
                    <a:pt x="29717" y="304818"/>
                  </a:lnTo>
                  <a:cubicBezTo>
                    <a:pt x="28198" y="304818"/>
                    <a:pt x="26975" y="303586"/>
                    <a:pt x="26975" y="302075"/>
                  </a:cubicBezTo>
                  <a:lnTo>
                    <a:pt x="26975" y="285036"/>
                  </a:lnTo>
                  <a:lnTo>
                    <a:pt x="152858" y="285036"/>
                  </a:lnTo>
                  <a:lnTo>
                    <a:pt x="152858" y="302111"/>
                  </a:lnTo>
                  <a:lnTo>
                    <a:pt x="152858" y="30211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74" name="Google Shape;1174;p48"/>
            <p:cNvSpPr/>
            <p:nvPr/>
          </p:nvSpPr>
          <p:spPr>
            <a:xfrm>
              <a:off x="2233685" y="3074546"/>
              <a:ext cx="110489" cy="138471"/>
            </a:xfrm>
            <a:custGeom>
              <a:rect b="b" l="l" r="r" t="t"/>
              <a:pathLst>
                <a:path extrusionOk="0" h="138471" w="110489">
                  <a:moveTo>
                    <a:pt x="96507" y="87237"/>
                  </a:moveTo>
                  <a:cubicBezTo>
                    <a:pt x="89044" y="87174"/>
                    <a:pt x="82957" y="93172"/>
                    <a:pt x="82903" y="100608"/>
                  </a:cubicBezTo>
                  <a:cubicBezTo>
                    <a:pt x="82858" y="106587"/>
                    <a:pt x="78218" y="111497"/>
                    <a:pt x="72239" y="111497"/>
                  </a:cubicBezTo>
                  <a:lnTo>
                    <a:pt x="60442" y="111497"/>
                  </a:lnTo>
                  <a:cubicBezTo>
                    <a:pt x="54813" y="111497"/>
                    <a:pt x="50191" y="107127"/>
                    <a:pt x="49759" y="101606"/>
                  </a:cubicBezTo>
                  <a:lnTo>
                    <a:pt x="57249" y="101606"/>
                  </a:lnTo>
                  <a:cubicBezTo>
                    <a:pt x="63625" y="101606"/>
                    <a:pt x="69370" y="97380"/>
                    <a:pt x="70890" y="91194"/>
                  </a:cubicBezTo>
                  <a:cubicBezTo>
                    <a:pt x="73147" y="81968"/>
                    <a:pt x="66232" y="73732"/>
                    <a:pt x="57384" y="73732"/>
                  </a:cubicBezTo>
                  <a:lnTo>
                    <a:pt x="49607" y="73732"/>
                  </a:lnTo>
                  <a:lnTo>
                    <a:pt x="49607" y="65639"/>
                  </a:lnTo>
                  <a:lnTo>
                    <a:pt x="57249" y="65639"/>
                  </a:lnTo>
                  <a:cubicBezTo>
                    <a:pt x="63625" y="65639"/>
                    <a:pt x="69370" y="61413"/>
                    <a:pt x="70890" y="55227"/>
                  </a:cubicBezTo>
                  <a:cubicBezTo>
                    <a:pt x="73147" y="46001"/>
                    <a:pt x="66232" y="37765"/>
                    <a:pt x="57384" y="37765"/>
                  </a:cubicBezTo>
                  <a:lnTo>
                    <a:pt x="49759" y="37765"/>
                  </a:lnTo>
                  <a:cubicBezTo>
                    <a:pt x="50191" y="32244"/>
                    <a:pt x="54813" y="27874"/>
                    <a:pt x="60442" y="27874"/>
                  </a:cubicBezTo>
                  <a:lnTo>
                    <a:pt x="71780" y="27874"/>
                  </a:lnTo>
                  <a:cubicBezTo>
                    <a:pt x="77858" y="27874"/>
                    <a:pt x="82651" y="32874"/>
                    <a:pt x="82624" y="38952"/>
                  </a:cubicBezTo>
                  <a:cubicBezTo>
                    <a:pt x="82588" y="47881"/>
                    <a:pt x="90959" y="54876"/>
                    <a:pt x="100275" y="52466"/>
                  </a:cubicBezTo>
                  <a:cubicBezTo>
                    <a:pt x="106065" y="50965"/>
                    <a:pt x="110552" y="44581"/>
                    <a:pt x="110489" y="38592"/>
                  </a:cubicBezTo>
                  <a:cubicBezTo>
                    <a:pt x="110264" y="17273"/>
                    <a:pt x="92856" y="0"/>
                    <a:pt x="71483" y="0"/>
                  </a:cubicBezTo>
                  <a:lnTo>
                    <a:pt x="60657" y="0"/>
                  </a:lnTo>
                  <a:cubicBezTo>
                    <a:pt x="39653" y="0"/>
                    <a:pt x="22515" y="16868"/>
                    <a:pt x="22056" y="37765"/>
                  </a:cubicBezTo>
                  <a:lnTo>
                    <a:pt x="14071" y="37765"/>
                  </a:lnTo>
                  <a:cubicBezTo>
                    <a:pt x="7696" y="37765"/>
                    <a:pt x="1951" y="41991"/>
                    <a:pt x="431" y="48177"/>
                  </a:cubicBezTo>
                  <a:cubicBezTo>
                    <a:pt x="-1826" y="57403"/>
                    <a:pt x="5089" y="65639"/>
                    <a:pt x="13937" y="65639"/>
                  </a:cubicBezTo>
                  <a:lnTo>
                    <a:pt x="21714" y="65639"/>
                  </a:lnTo>
                  <a:lnTo>
                    <a:pt x="21714" y="73732"/>
                  </a:lnTo>
                  <a:lnTo>
                    <a:pt x="14071" y="73732"/>
                  </a:lnTo>
                  <a:cubicBezTo>
                    <a:pt x="7696" y="73732"/>
                    <a:pt x="1951" y="77958"/>
                    <a:pt x="431" y="84144"/>
                  </a:cubicBezTo>
                  <a:cubicBezTo>
                    <a:pt x="-1826" y="93369"/>
                    <a:pt x="5089" y="101606"/>
                    <a:pt x="13937" y="101606"/>
                  </a:cubicBezTo>
                  <a:lnTo>
                    <a:pt x="22515" y="101606"/>
                  </a:lnTo>
                  <a:cubicBezTo>
                    <a:pt x="22964" y="122008"/>
                    <a:pt x="39689" y="138472"/>
                    <a:pt x="60199" y="138472"/>
                  </a:cubicBezTo>
                  <a:lnTo>
                    <a:pt x="72113" y="138472"/>
                  </a:lnTo>
                  <a:cubicBezTo>
                    <a:pt x="92668" y="138472"/>
                    <a:pt x="109437" y="121954"/>
                    <a:pt x="109851" y="101498"/>
                  </a:cubicBezTo>
                  <a:cubicBezTo>
                    <a:pt x="110004" y="93981"/>
                    <a:pt x="104015" y="87309"/>
                    <a:pt x="96489" y="872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75" name="Google Shape;1175;p48"/>
            <p:cNvSpPr/>
            <p:nvPr/>
          </p:nvSpPr>
          <p:spPr>
            <a:xfrm>
              <a:off x="2107891" y="3065408"/>
              <a:ext cx="86282" cy="60336"/>
            </a:xfrm>
            <a:custGeom>
              <a:rect b="b" l="l" r="r" t="t"/>
              <a:pathLst>
                <a:path extrusionOk="0" h="60336" w="86282">
                  <a:moveTo>
                    <a:pt x="80493" y="18966"/>
                  </a:moveTo>
                  <a:lnTo>
                    <a:pt x="57762" y="2610"/>
                  </a:lnTo>
                  <a:cubicBezTo>
                    <a:pt x="48680" y="-3927"/>
                    <a:pt x="36020" y="2565"/>
                    <a:pt x="36020" y="13751"/>
                  </a:cubicBezTo>
                  <a:lnTo>
                    <a:pt x="36020" y="16350"/>
                  </a:lnTo>
                  <a:lnTo>
                    <a:pt x="14072" y="16350"/>
                  </a:lnTo>
                  <a:cubicBezTo>
                    <a:pt x="7696" y="16350"/>
                    <a:pt x="1951" y="20576"/>
                    <a:pt x="431" y="26762"/>
                  </a:cubicBezTo>
                  <a:cubicBezTo>
                    <a:pt x="-1826" y="35987"/>
                    <a:pt x="5089" y="44224"/>
                    <a:pt x="13937" y="44224"/>
                  </a:cubicBezTo>
                  <a:lnTo>
                    <a:pt x="36020" y="44224"/>
                  </a:lnTo>
                  <a:lnTo>
                    <a:pt x="36020" y="46400"/>
                  </a:lnTo>
                  <a:cubicBezTo>
                    <a:pt x="36020" y="54142"/>
                    <a:pt x="42305" y="60337"/>
                    <a:pt x="49957" y="60337"/>
                  </a:cubicBezTo>
                  <a:cubicBezTo>
                    <a:pt x="57609" y="60337"/>
                    <a:pt x="59605" y="55742"/>
                    <a:pt x="80493" y="41598"/>
                  </a:cubicBezTo>
                  <a:cubicBezTo>
                    <a:pt x="88208" y="36041"/>
                    <a:pt x="88217" y="24532"/>
                    <a:pt x="80493" y="1897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76" name="Google Shape;1176;p48"/>
            <p:cNvSpPr/>
            <p:nvPr/>
          </p:nvSpPr>
          <p:spPr>
            <a:xfrm>
              <a:off x="2108054" y="3161614"/>
              <a:ext cx="86282" cy="60341"/>
            </a:xfrm>
            <a:custGeom>
              <a:rect b="b" l="l" r="r" t="t"/>
              <a:pathLst>
                <a:path extrusionOk="0" h="60341" w="86282">
                  <a:moveTo>
                    <a:pt x="72202" y="16346"/>
                  </a:moveTo>
                  <a:lnTo>
                    <a:pt x="50253" y="16346"/>
                  </a:lnTo>
                  <a:cubicBezTo>
                    <a:pt x="50253" y="16346"/>
                    <a:pt x="50253" y="13747"/>
                    <a:pt x="50253" y="13747"/>
                  </a:cubicBezTo>
                  <a:cubicBezTo>
                    <a:pt x="50253" y="2562"/>
                    <a:pt x="37593" y="-3921"/>
                    <a:pt x="28511" y="2606"/>
                  </a:cubicBezTo>
                  <a:lnTo>
                    <a:pt x="5790" y="18962"/>
                  </a:lnTo>
                  <a:cubicBezTo>
                    <a:pt x="-1925" y="24519"/>
                    <a:pt x="-1934" y="36029"/>
                    <a:pt x="5790" y="41585"/>
                  </a:cubicBezTo>
                  <a:lnTo>
                    <a:pt x="28179" y="57698"/>
                  </a:lnTo>
                  <a:cubicBezTo>
                    <a:pt x="37386" y="64325"/>
                    <a:pt x="50262" y="57725"/>
                    <a:pt x="50262" y="46387"/>
                  </a:cubicBezTo>
                  <a:lnTo>
                    <a:pt x="50262" y="44211"/>
                  </a:lnTo>
                  <a:lnTo>
                    <a:pt x="72346" y="44211"/>
                  </a:lnTo>
                  <a:cubicBezTo>
                    <a:pt x="81194" y="44211"/>
                    <a:pt x="88108" y="35975"/>
                    <a:pt x="85851" y="26749"/>
                  </a:cubicBezTo>
                  <a:cubicBezTo>
                    <a:pt x="84332" y="20563"/>
                    <a:pt x="78586" y="16337"/>
                    <a:pt x="72211" y="16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177" name="Google Shape;1177;p48"/>
          <p:cNvGrpSpPr/>
          <p:nvPr/>
        </p:nvGrpSpPr>
        <p:grpSpPr>
          <a:xfrm>
            <a:off x="4972021" y="1814786"/>
            <a:ext cx="461065" cy="446886"/>
            <a:chOff x="7254672" y="1567552"/>
            <a:chExt cx="461065" cy="446886"/>
          </a:xfrm>
        </p:grpSpPr>
        <p:sp>
          <p:nvSpPr>
            <p:cNvPr id="1178" name="Google Shape;1178;p48"/>
            <p:cNvSpPr/>
            <p:nvPr/>
          </p:nvSpPr>
          <p:spPr>
            <a:xfrm>
              <a:off x="7254672" y="1675452"/>
              <a:ext cx="259604" cy="259611"/>
            </a:xfrm>
            <a:custGeom>
              <a:rect b="b" l="l" r="r" t="t"/>
              <a:pathLst>
                <a:path extrusionOk="0" h="259611" w="259604">
                  <a:moveTo>
                    <a:pt x="251971" y="115993"/>
                  </a:moveTo>
                  <a:lnTo>
                    <a:pt x="143980" y="115993"/>
                  </a:lnTo>
                  <a:lnTo>
                    <a:pt x="143980" y="7472"/>
                  </a:lnTo>
                  <a:cubicBezTo>
                    <a:pt x="143980" y="3345"/>
                    <a:pt x="140636" y="0"/>
                    <a:pt x="136508" y="0"/>
                  </a:cubicBezTo>
                  <a:lnTo>
                    <a:pt x="129801" y="0"/>
                  </a:lnTo>
                  <a:cubicBezTo>
                    <a:pt x="31549" y="0"/>
                    <a:pt x="-41554" y="109725"/>
                    <a:pt x="26594" y="213076"/>
                  </a:cubicBezTo>
                  <a:cubicBezTo>
                    <a:pt x="31863" y="221069"/>
                    <a:pt x="38742" y="227894"/>
                    <a:pt x="46736" y="233154"/>
                  </a:cubicBezTo>
                  <a:cubicBezTo>
                    <a:pt x="152370" y="302606"/>
                    <a:pt x="264577" y="224612"/>
                    <a:pt x="259434" y="123096"/>
                  </a:cubicBezTo>
                  <a:cubicBezTo>
                    <a:pt x="259236" y="119122"/>
                    <a:pt x="255945" y="116002"/>
                    <a:pt x="251971" y="116002"/>
                  </a:cubicBezTo>
                  <a:close/>
                  <a:moveTo>
                    <a:pt x="27413" y="133203"/>
                  </a:moveTo>
                  <a:cubicBezTo>
                    <a:pt x="25803" y="80008"/>
                    <a:pt x="65079" y="35481"/>
                    <a:pt x="116106" y="28746"/>
                  </a:cubicBezTo>
                  <a:lnTo>
                    <a:pt x="116106" y="130056"/>
                  </a:lnTo>
                  <a:cubicBezTo>
                    <a:pt x="116106" y="137680"/>
                    <a:pt x="122293" y="143867"/>
                    <a:pt x="129918" y="143867"/>
                  </a:cubicBezTo>
                  <a:lnTo>
                    <a:pt x="230813" y="143867"/>
                  </a:lnTo>
                  <a:cubicBezTo>
                    <a:pt x="223908" y="194751"/>
                    <a:pt x="179408" y="233855"/>
                    <a:pt x="126294" y="232192"/>
                  </a:cubicBezTo>
                  <a:cubicBezTo>
                    <a:pt x="72596" y="230510"/>
                    <a:pt x="29040" y="186901"/>
                    <a:pt x="27413" y="13320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79" name="Google Shape;1179;p48"/>
            <p:cNvSpPr/>
            <p:nvPr/>
          </p:nvSpPr>
          <p:spPr>
            <a:xfrm>
              <a:off x="7416627" y="1630727"/>
              <a:ext cx="143264" cy="143623"/>
            </a:xfrm>
            <a:custGeom>
              <a:rect b="b" l="l" r="r" t="t"/>
              <a:pathLst>
                <a:path extrusionOk="0" h="143623" w="143264">
                  <a:moveTo>
                    <a:pt x="9" y="13811"/>
                  </a:moveTo>
                  <a:lnTo>
                    <a:pt x="9" y="129813"/>
                  </a:lnTo>
                  <a:cubicBezTo>
                    <a:pt x="9" y="137438"/>
                    <a:pt x="6195" y="143624"/>
                    <a:pt x="13820" y="143624"/>
                  </a:cubicBezTo>
                  <a:lnTo>
                    <a:pt x="129453" y="143624"/>
                  </a:lnTo>
                  <a:cubicBezTo>
                    <a:pt x="137087" y="143624"/>
                    <a:pt x="143264" y="137429"/>
                    <a:pt x="143264" y="129795"/>
                  </a:cubicBezTo>
                  <a:cubicBezTo>
                    <a:pt x="143255" y="58104"/>
                    <a:pt x="84656" y="0"/>
                    <a:pt x="13811" y="0"/>
                  </a:cubicBezTo>
                  <a:cubicBezTo>
                    <a:pt x="6186" y="0"/>
                    <a:pt x="0" y="6186"/>
                    <a:pt x="0" y="13811"/>
                  </a:cubicBezTo>
                  <a:close/>
                  <a:moveTo>
                    <a:pt x="26984" y="115750"/>
                  </a:moveTo>
                  <a:lnTo>
                    <a:pt x="26984" y="28360"/>
                  </a:lnTo>
                  <a:cubicBezTo>
                    <a:pt x="72104" y="34663"/>
                    <a:pt x="107918" y="70603"/>
                    <a:pt x="114059" y="115750"/>
                  </a:cubicBezTo>
                  <a:lnTo>
                    <a:pt x="26984" y="1157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0" name="Google Shape;1180;p48"/>
            <p:cNvSpPr/>
            <p:nvPr/>
          </p:nvSpPr>
          <p:spPr>
            <a:xfrm>
              <a:off x="7585884" y="1567552"/>
              <a:ext cx="99731" cy="27874"/>
            </a:xfrm>
            <a:custGeom>
              <a:rect b="b" l="l" r="r" t="t"/>
              <a:pathLst>
                <a:path extrusionOk="0" h="27874" w="99731">
                  <a:moveTo>
                    <a:pt x="85792" y="0"/>
                  </a:moveTo>
                  <a:lnTo>
                    <a:pt x="14137" y="0"/>
                  </a:lnTo>
                  <a:cubicBezTo>
                    <a:pt x="7726" y="0"/>
                    <a:pt x="1909" y="4244"/>
                    <a:pt x="416" y="10484"/>
                  </a:cubicBezTo>
                  <a:cubicBezTo>
                    <a:pt x="-1796" y="19683"/>
                    <a:pt x="5119" y="27874"/>
                    <a:pt x="13939" y="27874"/>
                  </a:cubicBezTo>
                  <a:lnTo>
                    <a:pt x="85594" y="27874"/>
                  </a:lnTo>
                  <a:cubicBezTo>
                    <a:pt x="92005" y="27874"/>
                    <a:pt x="97823" y="23630"/>
                    <a:pt x="99316" y="17390"/>
                  </a:cubicBezTo>
                  <a:cubicBezTo>
                    <a:pt x="101527" y="8191"/>
                    <a:pt x="94613" y="0"/>
                    <a:pt x="8579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1" name="Google Shape;1181;p48"/>
            <p:cNvSpPr/>
            <p:nvPr/>
          </p:nvSpPr>
          <p:spPr>
            <a:xfrm>
              <a:off x="7585749" y="1609813"/>
              <a:ext cx="129988" cy="27874"/>
            </a:xfrm>
            <a:custGeom>
              <a:rect b="b" l="l" r="r" t="t"/>
              <a:pathLst>
                <a:path extrusionOk="0" h="27874" w="129988">
                  <a:moveTo>
                    <a:pt x="116049" y="0"/>
                  </a:moveTo>
                  <a:lnTo>
                    <a:pt x="14137" y="0"/>
                  </a:lnTo>
                  <a:cubicBezTo>
                    <a:pt x="7726" y="0"/>
                    <a:pt x="1909" y="4244"/>
                    <a:pt x="416" y="10484"/>
                  </a:cubicBezTo>
                  <a:cubicBezTo>
                    <a:pt x="-1796" y="19683"/>
                    <a:pt x="5119" y="27874"/>
                    <a:pt x="13939" y="27874"/>
                  </a:cubicBezTo>
                  <a:lnTo>
                    <a:pt x="115851" y="27874"/>
                  </a:lnTo>
                  <a:cubicBezTo>
                    <a:pt x="122262" y="27874"/>
                    <a:pt x="128080" y="23630"/>
                    <a:pt x="129572" y="17390"/>
                  </a:cubicBezTo>
                  <a:cubicBezTo>
                    <a:pt x="131784" y="8191"/>
                    <a:pt x="124879" y="0"/>
                    <a:pt x="116049"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2" name="Google Shape;1182;p48"/>
            <p:cNvSpPr/>
            <p:nvPr/>
          </p:nvSpPr>
          <p:spPr>
            <a:xfrm>
              <a:off x="7549180" y="1791444"/>
              <a:ext cx="68584" cy="27874"/>
            </a:xfrm>
            <a:custGeom>
              <a:rect b="b" l="l" r="r" t="t"/>
              <a:pathLst>
                <a:path extrusionOk="0" h="27874" w="68584">
                  <a:moveTo>
                    <a:pt x="54645" y="0"/>
                  </a:moveTo>
                  <a:lnTo>
                    <a:pt x="14137" y="0"/>
                  </a:lnTo>
                  <a:cubicBezTo>
                    <a:pt x="7726" y="0"/>
                    <a:pt x="1909" y="4244"/>
                    <a:pt x="416" y="10484"/>
                  </a:cubicBezTo>
                  <a:cubicBezTo>
                    <a:pt x="-1796" y="19683"/>
                    <a:pt x="5119" y="27874"/>
                    <a:pt x="13939" y="27874"/>
                  </a:cubicBezTo>
                  <a:lnTo>
                    <a:pt x="54447" y="27874"/>
                  </a:lnTo>
                  <a:cubicBezTo>
                    <a:pt x="60858" y="27874"/>
                    <a:pt x="66676" y="23630"/>
                    <a:pt x="68168" y="17390"/>
                  </a:cubicBezTo>
                  <a:cubicBezTo>
                    <a:pt x="70380" y="8191"/>
                    <a:pt x="63466" y="0"/>
                    <a:pt x="5464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3" name="Google Shape;1183;p48"/>
            <p:cNvSpPr/>
            <p:nvPr/>
          </p:nvSpPr>
          <p:spPr>
            <a:xfrm>
              <a:off x="7626382" y="1791444"/>
              <a:ext cx="84463" cy="27874"/>
            </a:xfrm>
            <a:custGeom>
              <a:rect b="b" l="l" r="r" t="t"/>
              <a:pathLst>
                <a:path extrusionOk="0" h="27874" w="84463">
                  <a:moveTo>
                    <a:pt x="70524" y="0"/>
                  </a:moveTo>
                  <a:lnTo>
                    <a:pt x="14137" y="0"/>
                  </a:lnTo>
                  <a:cubicBezTo>
                    <a:pt x="7726" y="0"/>
                    <a:pt x="1909" y="4244"/>
                    <a:pt x="416" y="10484"/>
                  </a:cubicBezTo>
                  <a:cubicBezTo>
                    <a:pt x="-1796" y="19683"/>
                    <a:pt x="5119" y="27874"/>
                    <a:pt x="13939" y="27874"/>
                  </a:cubicBezTo>
                  <a:lnTo>
                    <a:pt x="70326" y="27874"/>
                  </a:lnTo>
                  <a:cubicBezTo>
                    <a:pt x="76738" y="27874"/>
                    <a:pt x="82555" y="23630"/>
                    <a:pt x="84048" y="17390"/>
                  </a:cubicBezTo>
                  <a:cubicBezTo>
                    <a:pt x="86260" y="8191"/>
                    <a:pt x="79345" y="0"/>
                    <a:pt x="70524"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4" name="Google Shape;1184;p48"/>
            <p:cNvSpPr/>
            <p:nvPr/>
          </p:nvSpPr>
          <p:spPr>
            <a:xfrm>
              <a:off x="7548766" y="1833705"/>
              <a:ext cx="162421" cy="27874"/>
            </a:xfrm>
            <a:custGeom>
              <a:rect b="b" l="l" r="r" t="t"/>
              <a:pathLst>
                <a:path extrusionOk="0" h="27874" w="162421">
                  <a:moveTo>
                    <a:pt x="148491" y="0"/>
                  </a:moveTo>
                  <a:lnTo>
                    <a:pt x="14137" y="0"/>
                  </a:lnTo>
                  <a:cubicBezTo>
                    <a:pt x="7726" y="0"/>
                    <a:pt x="1909" y="4244"/>
                    <a:pt x="416" y="10484"/>
                  </a:cubicBezTo>
                  <a:cubicBezTo>
                    <a:pt x="-1796" y="19683"/>
                    <a:pt x="5119" y="27874"/>
                    <a:pt x="13939" y="27874"/>
                  </a:cubicBezTo>
                  <a:lnTo>
                    <a:pt x="148284" y="27874"/>
                  </a:lnTo>
                  <a:cubicBezTo>
                    <a:pt x="154695" y="27874"/>
                    <a:pt x="160512" y="23630"/>
                    <a:pt x="162005" y="17390"/>
                  </a:cubicBezTo>
                  <a:cubicBezTo>
                    <a:pt x="164217" y="8200"/>
                    <a:pt x="157312" y="0"/>
                    <a:pt x="14848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5" name="Google Shape;1185;p48"/>
            <p:cNvSpPr/>
            <p:nvPr/>
          </p:nvSpPr>
          <p:spPr>
            <a:xfrm>
              <a:off x="7548766" y="1876865"/>
              <a:ext cx="162421" cy="27874"/>
            </a:xfrm>
            <a:custGeom>
              <a:rect b="b" l="l" r="r" t="t"/>
              <a:pathLst>
                <a:path extrusionOk="0" h="27874" w="162421">
                  <a:moveTo>
                    <a:pt x="148491" y="0"/>
                  </a:moveTo>
                  <a:lnTo>
                    <a:pt x="14137" y="0"/>
                  </a:lnTo>
                  <a:cubicBezTo>
                    <a:pt x="7726" y="0"/>
                    <a:pt x="1909" y="4244"/>
                    <a:pt x="416" y="10484"/>
                  </a:cubicBezTo>
                  <a:cubicBezTo>
                    <a:pt x="-1796" y="19683"/>
                    <a:pt x="5119" y="27874"/>
                    <a:pt x="13939" y="27874"/>
                  </a:cubicBezTo>
                  <a:lnTo>
                    <a:pt x="148284" y="27874"/>
                  </a:lnTo>
                  <a:cubicBezTo>
                    <a:pt x="154695" y="27874"/>
                    <a:pt x="160512" y="23630"/>
                    <a:pt x="162005" y="17390"/>
                  </a:cubicBezTo>
                  <a:cubicBezTo>
                    <a:pt x="164217" y="8200"/>
                    <a:pt x="157312" y="0"/>
                    <a:pt x="14848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6" name="Google Shape;1186;p48"/>
            <p:cNvSpPr/>
            <p:nvPr/>
          </p:nvSpPr>
          <p:spPr>
            <a:xfrm>
              <a:off x="7472526" y="1944303"/>
              <a:ext cx="99731" cy="27874"/>
            </a:xfrm>
            <a:custGeom>
              <a:rect b="b" l="l" r="r" t="t"/>
              <a:pathLst>
                <a:path extrusionOk="0" h="27874" w="99731">
                  <a:moveTo>
                    <a:pt x="85792" y="0"/>
                  </a:moveTo>
                  <a:lnTo>
                    <a:pt x="14137" y="0"/>
                  </a:lnTo>
                  <a:cubicBezTo>
                    <a:pt x="7726" y="0"/>
                    <a:pt x="1909" y="4244"/>
                    <a:pt x="416" y="10484"/>
                  </a:cubicBezTo>
                  <a:cubicBezTo>
                    <a:pt x="-1796" y="19683"/>
                    <a:pt x="5119" y="27874"/>
                    <a:pt x="13939" y="27874"/>
                  </a:cubicBezTo>
                  <a:lnTo>
                    <a:pt x="85594" y="27874"/>
                  </a:lnTo>
                  <a:cubicBezTo>
                    <a:pt x="92005" y="27874"/>
                    <a:pt x="97823" y="23630"/>
                    <a:pt x="99316" y="17390"/>
                  </a:cubicBezTo>
                  <a:cubicBezTo>
                    <a:pt x="101527" y="8191"/>
                    <a:pt x="94613" y="0"/>
                    <a:pt x="8579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7" name="Google Shape;1187;p48"/>
            <p:cNvSpPr/>
            <p:nvPr/>
          </p:nvSpPr>
          <p:spPr>
            <a:xfrm>
              <a:off x="7472229" y="1986564"/>
              <a:ext cx="165334" cy="27874"/>
            </a:xfrm>
            <a:custGeom>
              <a:rect b="b" l="l" r="r" t="t"/>
              <a:pathLst>
                <a:path extrusionOk="0" h="27874" w="165334">
                  <a:moveTo>
                    <a:pt x="151395" y="0"/>
                  </a:moveTo>
                  <a:lnTo>
                    <a:pt x="14137" y="0"/>
                  </a:lnTo>
                  <a:cubicBezTo>
                    <a:pt x="7726" y="0"/>
                    <a:pt x="1909" y="4244"/>
                    <a:pt x="416" y="10484"/>
                  </a:cubicBezTo>
                  <a:cubicBezTo>
                    <a:pt x="-1796" y="19683"/>
                    <a:pt x="5119" y="27874"/>
                    <a:pt x="13939" y="27874"/>
                  </a:cubicBezTo>
                  <a:lnTo>
                    <a:pt x="151197" y="27874"/>
                  </a:lnTo>
                  <a:cubicBezTo>
                    <a:pt x="157609" y="27874"/>
                    <a:pt x="163426" y="23630"/>
                    <a:pt x="164919" y="17390"/>
                  </a:cubicBezTo>
                  <a:cubicBezTo>
                    <a:pt x="167131" y="8191"/>
                    <a:pt x="160216" y="0"/>
                    <a:pt x="15139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8" name="Google Shape;1188;p48"/>
            <p:cNvSpPr/>
            <p:nvPr/>
          </p:nvSpPr>
          <p:spPr>
            <a:xfrm>
              <a:off x="7490368" y="1567552"/>
              <a:ext cx="82384" cy="73716"/>
            </a:xfrm>
            <a:custGeom>
              <a:rect b="b" l="l" r="r" t="t"/>
              <a:pathLst>
                <a:path extrusionOk="0" h="73716" w="82384">
                  <a:moveTo>
                    <a:pt x="68445" y="0"/>
                  </a:moveTo>
                  <a:lnTo>
                    <a:pt x="14405" y="0"/>
                  </a:lnTo>
                  <a:cubicBezTo>
                    <a:pt x="6447" y="0"/>
                    <a:pt x="0" y="6447"/>
                    <a:pt x="0" y="14405"/>
                  </a:cubicBezTo>
                  <a:lnTo>
                    <a:pt x="0" y="64686"/>
                  </a:lnTo>
                  <a:cubicBezTo>
                    <a:pt x="0" y="65873"/>
                    <a:pt x="459" y="67024"/>
                    <a:pt x="1304" y="67869"/>
                  </a:cubicBezTo>
                  <a:cubicBezTo>
                    <a:pt x="13362" y="79864"/>
                    <a:pt x="27874" y="71520"/>
                    <a:pt x="27874" y="59777"/>
                  </a:cubicBezTo>
                  <a:lnTo>
                    <a:pt x="27874" y="33521"/>
                  </a:lnTo>
                  <a:cubicBezTo>
                    <a:pt x="27874" y="30401"/>
                    <a:pt x="30401" y="27874"/>
                    <a:pt x="33521" y="27874"/>
                  </a:cubicBezTo>
                  <a:lnTo>
                    <a:pt x="73354" y="27874"/>
                  </a:lnTo>
                  <a:cubicBezTo>
                    <a:pt x="74541" y="27874"/>
                    <a:pt x="75692" y="27416"/>
                    <a:pt x="76537" y="26570"/>
                  </a:cubicBezTo>
                  <a:cubicBezTo>
                    <a:pt x="88532" y="14513"/>
                    <a:pt x="80188" y="0"/>
                    <a:pt x="6844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189" name="Google Shape;1189;p48"/>
            <p:cNvSpPr/>
            <p:nvPr/>
          </p:nvSpPr>
          <p:spPr>
            <a:xfrm>
              <a:off x="7366283" y="1940721"/>
              <a:ext cx="82382" cy="73716"/>
            </a:xfrm>
            <a:custGeom>
              <a:rect b="b" l="l" r="r" t="t"/>
              <a:pathLst>
                <a:path extrusionOk="0" h="73716" w="82382">
                  <a:moveTo>
                    <a:pt x="68445" y="45843"/>
                  </a:moveTo>
                  <a:lnTo>
                    <a:pt x="33521" y="45843"/>
                  </a:lnTo>
                  <a:cubicBezTo>
                    <a:pt x="30401" y="45843"/>
                    <a:pt x="27874" y="43316"/>
                    <a:pt x="27874" y="40196"/>
                  </a:cubicBezTo>
                  <a:lnTo>
                    <a:pt x="27874" y="9031"/>
                  </a:lnTo>
                  <a:cubicBezTo>
                    <a:pt x="27874" y="7844"/>
                    <a:pt x="27416" y="6693"/>
                    <a:pt x="26571" y="5848"/>
                  </a:cubicBezTo>
                  <a:cubicBezTo>
                    <a:pt x="14513" y="-6147"/>
                    <a:pt x="0" y="2197"/>
                    <a:pt x="0" y="13940"/>
                  </a:cubicBezTo>
                  <a:lnTo>
                    <a:pt x="0" y="59312"/>
                  </a:lnTo>
                  <a:cubicBezTo>
                    <a:pt x="0" y="67270"/>
                    <a:pt x="6447" y="73717"/>
                    <a:pt x="14405" y="73717"/>
                  </a:cubicBezTo>
                  <a:lnTo>
                    <a:pt x="73345" y="73717"/>
                  </a:lnTo>
                  <a:cubicBezTo>
                    <a:pt x="74532" y="73717"/>
                    <a:pt x="75683" y="73258"/>
                    <a:pt x="76528" y="72413"/>
                  </a:cubicBezTo>
                  <a:cubicBezTo>
                    <a:pt x="88532" y="60355"/>
                    <a:pt x="80188" y="45843"/>
                    <a:pt x="68445" y="4584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3" name="Shape 1193"/>
        <p:cNvGrpSpPr/>
        <p:nvPr/>
      </p:nvGrpSpPr>
      <p:grpSpPr>
        <a:xfrm>
          <a:off x="0" y="0"/>
          <a:ext cx="0" cy="0"/>
          <a:chOff x="0" y="0"/>
          <a:chExt cx="0" cy="0"/>
        </a:xfrm>
      </p:grpSpPr>
      <p:sp>
        <p:nvSpPr>
          <p:cNvPr id="1194" name="Google Shape;1194;p4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sz="3000">
              <a:solidFill>
                <a:srgbClr val="000000"/>
              </a:solidFill>
              <a:latin typeface="Raleway"/>
              <a:ea typeface="Raleway"/>
              <a:cs typeface="Raleway"/>
              <a:sym typeface="Raleway"/>
            </a:endParaRPr>
          </a:p>
        </p:txBody>
      </p:sp>
      <p:sp>
        <p:nvSpPr>
          <p:cNvPr id="1195" name="Google Shape;1195;p49"/>
          <p:cNvSpPr txBox="1"/>
          <p:nvPr>
            <p:ph idx="1" type="subTitle"/>
          </p:nvPr>
        </p:nvSpPr>
        <p:spPr>
          <a:xfrm>
            <a:off x="722375" y="1711112"/>
            <a:ext cx="23898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1196" name="Google Shape;1196;p49"/>
          <p:cNvSpPr txBox="1"/>
          <p:nvPr>
            <p:ph idx="2" type="subTitle"/>
          </p:nvPr>
        </p:nvSpPr>
        <p:spPr>
          <a:xfrm>
            <a:off x="3377116" y="1711112"/>
            <a:ext cx="23898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even hotter than Mercury</a:t>
            </a:r>
            <a:endParaRPr/>
          </a:p>
        </p:txBody>
      </p:sp>
      <p:sp>
        <p:nvSpPr>
          <p:cNvPr id="1197" name="Google Shape;1197;p49"/>
          <p:cNvSpPr txBox="1"/>
          <p:nvPr>
            <p:ph idx="3" type="subTitle"/>
          </p:nvPr>
        </p:nvSpPr>
        <p:spPr>
          <a:xfrm>
            <a:off x="722375" y="1410638"/>
            <a:ext cx="23898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198" name="Google Shape;1198;p49"/>
          <p:cNvSpPr txBox="1"/>
          <p:nvPr>
            <p:ph idx="4" type="subTitle"/>
          </p:nvPr>
        </p:nvSpPr>
        <p:spPr>
          <a:xfrm>
            <a:off x="3377119" y="1410638"/>
            <a:ext cx="23898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199" name="Google Shape;1199;p49"/>
          <p:cNvSpPr txBox="1"/>
          <p:nvPr>
            <p:ph idx="5" type="subTitle"/>
          </p:nvPr>
        </p:nvSpPr>
        <p:spPr>
          <a:xfrm>
            <a:off x="6031874" y="1711112"/>
            <a:ext cx="23898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planet by diameter in the Solar System</a:t>
            </a:r>
            <a:endParaRPr/>
          </a:p>
        </p:txBody>
      </p:sp>
      <p:sp>
        <p:nvSpPr>
          <p:cNvPr id="1200" name="Google Shape;1200;p49"/>
          <p:cNvSpPr txBox="1"/>
          <p:nvPr>
            <p:ph idx="6" type="subTitle"/>
          </p:nvPr>
        </p:nvSpPr>
        <p:spPr>
          <a:xfrm>
            <a:off x="6031871" y="1410638"/>
            <a:ext cx="23898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201" name="Google Shape;1201;p49"/>
          <p:cNvSpPr txBox="1"/>
          <p:nvPr>
            <p:ph idx="7" type="subTitle"/>
          </p:nvPr>
        </p:nvSpPr>
        <p:spPr>
          <a:xfrm>
            <a:off x="722375" y="3395475"/>
            <a:ext cx="23898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third planet from the Sun and the only one in the Solar System that harbors life. We all live on this planet</a:t>
            </a:r>
            <a:endParaRPr/>
          </a:p>
        </p:txBody>
      </p:sp>
      <p:sp>
        <p:nvSpPr>
          <p:cNvPr id="1202" name="Google Shape;1202;p49"/>
          <p:cNvSpPr txBox="1"/>
          <p:nvPr>
            <p:ph idx="8" type="subTitle"/>
          </p:nvPr>
        </p:nvSpPr>
        <p:spPr>
          <a:xfrm>
            <a:off x="3377116" y="3395475"/>
            <a:ext cx="23898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 It's composed mostly of hydrogen and helium. It’s the sixth planet from the Sun</a:t>
            </a:r>
            <a:endParaRPr/>
          </a:p>
        </p:txBody>
      </p:sp>
      <p:sp>
        <p:nvSpPr>
          <p:cNvPr id="1203" name="Google Shape;1203;p49"/>
          <p:cNvSpPr txBox="1"/>
          <p:nvPr>
            <p:ph idx="9" type="subTitle"/>
          </p:nvPr>
        </p:nvSpPr>
        <p:spPr>
          <a:xfrm>
            <a:off x="722375" y="3095000"/>
            <a:ext cx="23898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Earth</a:t>
            </a:r>
            <a:endParaRPr/>
          </a:p>
        </p:txBody>
      </p:sp>
      <p:sp>
        <p:nvSpPr>
          <p:cNvPr id="1204" name="Google Shape;1204;p49"/>
          <p:cNvSpPr txBox="1"/>
          <p:nvPr>
            <p:ph idx="13" type="subTitle"/>
          </p:nvPr>
        </p:nvSpPr>
        <p:spPr>
          <a:xfrm>
            <a:off x="3377119" y="3095000"/>
            <a:ext cx="23898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205" name="Google Shape;1205;p49"/>
          <p:cNvSpPr txBox="1"/>
          <p:nvPr>
            <p:ph idx="14" type="subTitle"/>
          </p:nvPr>
        </p:nvSpPr>
        <p:spPr>
          <a:xfrm>
            <a:off x="6031874" y="3395475"/>
            <a:ext cx="23898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in the Solar System. It’s the fourth-brightest object in the night sky</a:t>
            </a:r>
            <a:endParaRPr/>
          </a:p>
        </p:txBody>
      </p:sp>
      <p:sp>
        <p:nvSpPr>
          <p:cNvPr id="1206" name="Google Shape;1206;p49"/>
          <p:cNvSpPr txBox="1"/>
          <p:nvPr>
            <p:ph idx="15" type="subTitle"/>
          </p:nvPr>
        </p:nvSpPr>
        <p:spPr>
          <a:xfrm>
            <a:off x="6031871" y="3095000"/>
            <a:ext cx="23898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0" name="Shape 1210"/>
        <p:cNvGrpSpPr/>
        <p:nvPr/>
      </p:nvGrpSpPr>
      <p:grpSpPr>
        <a:xfrm>
          <a:off x="0" y="0"/>
          <a:ext cx="0" cy="0"/>
          <a:chOff x="0" y="0"/>
          <a:chExt cx="0" cy="0"/>
        </a:xfrm>
      </p:grpSpPr>
      <p:sp>
        <p:nvSpPr>
          <p:cNvPr id="1211" name="Google Shape;1211;p50"/>
          <p:cNvSpPr txBox="1"/>
          <p:nvPr>
            <p:ph type="title"/>
          </p:nvPr>
        </p:nvSpPr>
        <p:spPr>
          <a:xfrm>
            <a:off x="1892300" y="1524000"/>
            <a:ext cx="5359500" cy="209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a:t>
            </a:r>
            <a:r>
              <a:rPr b="0" lang="en"/>
              <a:t>words</a:t>
            </a:r>
            <a:endParaRPr b="0"/>
          </a:p>
        </p:txBody>
      </p:sp>
      <p:grpSp>
        <p:nvGrpSpPr>
          <p:cNvPr id="1212" name="Google Shape;1212;p50"/>
          <p:cNvGrpSpPr/>
          <p:nvPr/>
        </p:nvGrpSpPr>
        <p:grpSpPr>
          <a:xfrm>
            <a:off x="-414699" y="2121375"/>
            <a:ext cx="2206575" cy="3022125"/>
            <a:chOff x="-414699" y="2121375"/>
            <a:chExt cx="2206575" cy="3022125"/>
          </a:xfrm>
        </p:grpSpPr>
        <p:sp>
          <p:nvSpPr>
            <p:cNvPr id="1213" name="Google Shape;1213;p50"/>
            <p:cNvSpPr/>
            <p:nvPr/>
          </p:nvSpPr>
          <p:spPr>
            <a:xfrm>
              <a:off x="-6624" y="3551700"/>
              <a:ext cx="1798500" cy="15918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214" name="Google Shape;1214;p50"/>
            <p:cNvSpPr/>
            <p:nvPr/>
          </p:nvSpPr>
          <p:spPr>
            <a:xfrm flipH="1">
              <a:off x="-414699" y="47554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215" name="Google Shape;1215;p50"/>
            <p:cNvGrpSpPr/>
            <p:nvPr/>
          </p:nvGrpSpPr>
          <p:grpSpPr>
            <a:xfrm flipH="1">
              <a:off x="229314" y="2121375"/>
              <a:ext cx="986125" cy="2095500"/>
              <a:chOff x="7631225" y="2241175"/>
              <a:chExt cx="986125" cy="2095500"/>
            </a:xfrm>
          </p:grpSpPr>
          <p:cxnSp>
            <p:nvCxnSpPr>
              <p:cNvPr id="1216" name="Google Shape;1216;p50"/>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17" name="Google Shape;1217;p50"/>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18" name="Google Shape;1218;p50"/>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19" name="Google Shape;1219;p50"/>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0" name="Google Shape;1220;p50"/>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1" name="Google Shape;1221;p50"/>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2" name="Google Shape;1222;p50"/>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3" name="Google Shape;1223;p50"/>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4" name="Google Shape;1224;p50"/>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5" name="Google Shape;1225;p50"/>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6" name="Google Shape;1226;p50"/>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7" name="Google Shape;1227;p50"/>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8" name="Google Shape;1228;p50"/>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29" name="Google Shape;1229;p50"/>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sp>
        <p:nvSpPr>
          <p:cNvPr id="1230" name="Google Shape;1230;p50"/>
          <p:cNvSpPr/>
          <p:nvPr/>
        </p:nvSpPr>
        <p:spPr>
          <a:xfrm flipH="1" rot="5400000">
            <a:off x="570514" y="-1203225"/>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4" name="Shape 1234"/>
        <p:cNvGrpSpPr/>
        <p:nvPr/>
      </p:nvGrpSpPr>
      <p:grpSpPr>
        <a:xfrm>
          <a:off x="0" y="0"/>
          <a:ext cx="0" cy="0"/>
          <a:chOff x="0" y="0"/>
          <a:chExt cx="0" cy="0"/>
        </a:xfrm>
      </p:grpSpPr>
      <p:pic>
        <p:nvPicPr>
          <p:cNvPr id="1235" name="Google Shape;1235;p51"/>
          <p:cNvPicPr preferRelativeResize="0"/>
          <p:nvPr>
            <p:ph idx="2" type="pic"/>
          </p:nvPr>
        </p:nvPicPr>
        <p:blipFill rotWithShape="1">
          <a:blip r:embed="rId3">
            <a:alphaModFix/>
          </a:blip>
          <a:srcRect b="6066" l="0" r="0" t="9559"/>
          <a:stretch/>
        </p:blipFill>
        <p:spPr>
          <a:xfrm>
            <a:off x="0" y="0"/>
            <a:ext cx="9144000" cy="5143500"/>
          </a:xfrm>
          <a:prstGeom prst="rect">
            <a:avLst/>
          </a:prstGeom>
        </p:spPr>
      </p:pic>
      <p:sp>
        <p:nvSpPr>
          <p:cNvPr id="1236" name="Google Shape;1236;p51"/>
          <p:cNvSpPr txBox="1"/>
          <p:nvPr>
            <p:ph type="title"/>
          </p:nvPr>
        </p:nvSpPr>
        <p:spPr>
          <a:xfrm>
            <a:off x="977850" y="4033075"/>
            <a:ext cx="7188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
        <p:nvSpPr>
          <p:cNvPr id="1237" name="Google Shape;1237;p51"/>
          <p:cNvSpPr/>
          <p:nvPr/>
        </p:nvSpPr>
        <p:spPr>
          <a:xfrm flipH="1">
            <a:off x="6313863" y="4632600"/>
            <a:ext cx="3162000" cy="6111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238" name="Google Shape;1238;p51"/>
          <p:cNvSpPr/>
          <p:nvPr/>
        </p:nvSpPr>
        <p:spPr>
          <a:xfrm>
            <a:off x="0" y="4058475"/>
            <a:ext cx="368100" cy="10851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239" name="Google Shape;1239;p51"/>
          <p:cNvGrpSpPr/>
          <p:nvPr/>
        </p:nvGrpSpPr>
        <p:grpSpPr>
          <a:xfrm>
            <a:off x="-100" y="0"/>
            <a:ext cx="2263600" cy="2417400"/>
            <a:chOff x="-100" y="0"/>
            <a:chExt cx="2263600" cy="2417400"/>
          </a:xfrm>
        </p:grpSpPr>
        <p:sp>
          <p:nvSpPr>
            <p:cNvPr id="1240" name="Google Shape;1240;p51"/>
            <p:cNvSpPr/>
            <p:nvPr/>
          </p:nvSpPr>
          <p:spPr>
            <a:xfrm rot="5400000">
              <a:off x="-898150" y="898050"/>
              <a:ext cx="2417400" cy="6213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241" name="Google Shape;1241;p51"/>
            <p:cNvSpPr/>
            <p:nvPr/>
          </p:nvSpPr>
          <p:spPr>
            <a:xfrm flipH="1" rot="10800000">
              <a:off x="0" y="0"/>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1242" name="Google Shape;1242;p51"/>
          <p:cNvSpPr/>
          <p:nvPr/>
        </p:nvSpPr>
        <p:spPr>
          <a:xfrm>
            <a:off x="7835225" y="169825"/>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243" name="Google Shape;1243;p51"/>
          <p:cNvGrpSpPr/>
          <p:nvPr/>
        </p:nvGrpSpPr>
        <p:grpSpPr>
          <a:xfrm>
            <a:off x="8421625" y="2176600"/>
            <a:ext cx="986125" cy="2095500"/>
            <a:chOff x="7631225" y="2241175"/>
            <a:chExt cx="986125" cy="2095500"/>
          </a:xfrm>
        </p:grpSpPr>
        <p:cxnSp>
          <p:nvCxnSpPr>
            <p:cNvPr id="1244" name="Google Shape;1244;p51"/>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45" name="Google Shape;1245;p51"/>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46" name="Google Shape;1246;p51"/>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47" name="Google Shape;1247;p51"/>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48" name="Google Shape;1248;p51"/>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49" name="Google Shape;1249;p51"/>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50" name="Google Shape;1250;p51"/>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51" name="Google Shape;1251;p51"/>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52" name="Google Shape;1252;p51"/>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53" name="Google Shape;1253;p51"/>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54" name="Google Shape;1254;p51"/>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55" name="Google Shape;1255;p51"/>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56" name="Google Shape;1256;p51"/>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57" name="Google Shape;1257;p51"/>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
        <p:nvSpPr>
          <p:cNvPr id="1258" name="Google Shape;1258;p51"/>
          <p:cNvSpPr/>
          <p:nvPr/>
        </p:nvSpPr>
        <p:spPr>
          <a:xfrm>
            <a:off x="2401338" y="4687900"/>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2" name="Shape 1262"/>
        <p:cNvGrpSpPr/>
        <p:nvPr/>
      </p:nvGrpSpPr>
      <p:grpSpPr>
        <a:xfrm>
          <a:off x="0" y="0"/>
          <a:ext cx="0" cy="0"/>
          <a:chOff x="0" y="0"/>
          <a:chExt cx="0" cy="0"/>
        </a:xfrm>
      </p:grpSpPr>
      <p:sp>
        <p:nvSpPr>
          <p:cNvPr id="1263" name="Google Shape;1263;p52"/>
          <p:cNvSpPr txBox="1"/>
          <p:nvPr>
            <p:ph type="title"/>
          </p:nvPr>
        </p:nvSpPr>
        <p:spPr>
          <a:xfrm>
            <a:off x="952500" y="1546375"/>
            <a:ext cx="3325500" cy="1393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 picture always reinforces </a:t>
            </a:r>
            <a:endParaRPr/>
          </a:p>
          <a:p>
            <a:pPr indent="0" lvl="0" marL="0" rtl="0" algn="r">
              <a:spcBef>
                <a:spcPts val="0"/>
              </a:spcBef>
              <a:spcAft>
                <a:spcPts val="0"/>
              </a:spcAft>
              <a:buNone/>
            </a:pPr>
            <a:r>
              <a:rPr lang="en"/>
              <a:t>the concept</a:t>
            </a:r>
            <a:endParaRPr/>
          </a:p>
        </p:txBody>
      </p:sp>
      <p:sp>
        <p:nvSpPr>
          <p:cNvPr id="1264" name="Google Shape;1264;p52"/>
          <p:cNvSpPr txBox="1"/>
          <p:nvPr>
            <p:ph idx="1" type="subTitle"/>
          </p:nvPr>
        </p:nvSpPr>
        <p:spPr>
          <a:xfrm>
            <a:off x="952500" y="2880150"/>
            <a:ext cx="3325500" cy="717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Images reveal large amounts of data, so remember: use an image instead of a long text. Your audience will appreciate it</a:t>
            </a:r>
            <a:endParaRPr/>
          </a:p>
        </p:txBody>
      </p:sp>
      <p:pic>
        <p:nvPicPr>
          <p:cNvPr id="1265" name="Google Shape;1265;p52"/>
          <p:cNvPicPr preferRelativeResize="0"/>
          <p:nvPr>
            <p:ph idx="2" type="pic"/>
          </p:nvPr>
        </p:nvPicPr>
        <p:blipFill rotWithShape="1">
          <a:blip r:embed="rId3">
            <a:alphaModFix/>
          </a:blip>
          <a:srcRect b="0" l="7994" r="30323" t="0"/>
          <a:stretch/>
        </p:blipFill>
        <p:spPr>
          <a:xfrm>
            <a:off x="4664450" y="539500"/>
            <a:ext cx="3757200" cy="4064400"/>
          </a:xfrm>
          <a:prstGeom prst="round1Rect">
            <a:avLst>
              <a:gd fmla="val 16667" name="adj"/>
            </a:avLst>
          </a:prstGeom>
        </p:spPr>
      </p:pic>
      <p:grpSp>
        <p:nvGrpSpPr>
          <p:cNvPr id="1266" name="Google Shape;1266;p52"/>
          <p:cNvGrpSpPr/>
          <p:nvPr/>
        </p:nvGrpSpPr>
        <p:grpSpPr>
          <a:xfrm>
            <a:off x="-407521" y="3892825"/>
            <a:ext cx="3651671" cy="1250700"/>
            <a:chOff x="-407521" y="3892825"/>
            <a:chExt cx="3651671" cy="1250700"/>
          </a:xfrm>
        </p:grpSpPr>
        <p:sp>
          <p:nvSpPr>
            <p:cNvPr id="1267" name="Google Shape;1267;p52"/>
            <p:cNvSpPr/>
            <p:nvPr/>
          </p:nvSpPr>
          <p:spPr>
            <a:xfrm>
              <a:off x="550" y="3892825"/>
              <a:ext cx="3243600" cy="12507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268" name="Google Shape;1268;p52"/>
            <p:cNvSpPr/>
            <p:nvPr/>
          </p:nvSpPr>
          <p:spPr>
            <a:xfrm flipH="1">
              <a:off x="-407521" y="47554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
        <p:nvSpPr>
          <p:cNvPr id="1269" name="Google Shape;1269;p52"/>
          <p:cNvSpPr/>
          <p:nvPr/>
        </p:nvSpPr>
        <p:spPr>
          <a:xfrm flipH="1" rot="-5400000">
            <a:off x="7855667" y="4034663"/>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3" name="Shape 1273"/>
        <p:cNvGrpSpPr/>
        <p:nvPr/>
      </p:nvGrpSpPr>
      <p:grpSpPr>
        <a:xfrm>
          <a:off x="0" y="0"/>
          <a:ext cx="0" cy="0"/>
          <a:chOff x="0" y="0"/>
          <a:chExt cx="0" cy="0"/>
        </a:xfrm>
      </p:grpSpPr>
      <p:sp>
        <p:nvSpPr>
          <p:cNvPr id="1274" name="Google Shape;1274;p53"/>
          <p:cNvSpPr txBox="1"/>
          <p:nvPr>
            <p:ph type="title"/>
          </p:nvPr>
        </p:nvSpPr>
        <p:spPr>
          <a:xfrm>
            <a:off x="1490561" y="1752975"/>
            <a:ext cx="6162900" cy="119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1275" name="Google Shape;1275;p53"/>
          <p:cNvSpPr txBox="1"/>
          <p:nvPr>
            <p:ph idx="1" type="subTitle"/>
          </p:nvPr>
        </p:nvSpPr>
        <p:spPr>
          <a:xfrm>
            <a:off x="1490525" y="2951025"/>
            <a:ext cx="6162900" cy="4395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Big numbers catch your audience’s attention</a:t>
            </a:r>
            <a:endParaRPr/>
          </a:p>
        </p:txBody>
      </p:sp>
      <p:sp>
        <p:nvSpPr>
          <p:cNvPr id="1276" name="Google Shape;1276;p53"/>
          <p:cNvSpPr/>
          <p:nvPr/>
        </p:nvSpPr>
        <p:spPr>
          <a:xfrm flipH="1">
            <a:off x="7345500" y="3551700"/>
            <a:ext cx="1798500" cy="15918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277" name="Google Shape;1277;p53"/>
          <p:cNvSpPr/>
          <p:nvPr/>
        </p:nvSpPr>
        <p:spPr>
          <a:xfrm>
            <a:off x="7669575" y="4755450"/>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278" name="Google Shape;1278;p53"/>
          <p:cNvGrpSpPr/>
          <p:nvPr/>
        </p:nvGrpSpPr>
        <p:grpSpPr>
          <a:xfrm>
            <a:off x="8421625" y="2176600"/>
            <a:ext cx="986125" cy="2095500"/>
            <a:chOff x="7631225" y="2241175"/>
            <a:chExt cx="986125" cy="2095500"/>
          </a:xfrm>
        </p:grpSpPr>
        <p:cxnSp>
          <p:nvCxnSpPr>
            <p:cNvPr id="1279" name="Google Shape;1279;p53"/>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0" name="Google Shape;1280;p53"/>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1" name="Google Shape;1281;p53"/>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2" name="Google Shape;1282;p53"/>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3" name="Google Shape;1283;p53"/>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4" name="Google Shape;1284;p53"/>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5" name="Google Shape;1285;p53"/>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6" name="Google Shape;1286;p53"/>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7" name="Google Shape;1287;p53"/>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8" name="Google Shape;1288;p53"/>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89" name="Google Shape;1289;p53"/>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90" name="Google Shape;1290;p53"/>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91" name="Google Shape;1291;p53"/>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292" name="Google Shape;1292;p53"/>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6" name="Shape 1296"/>
        <p:cNvGrpSpPr/>
        <p:nvPr/>
      </p:nvGrpSpPr>
      <p:grpSpPr>
        <a:xfrm>
          <a:off x="0" y="0"/>
          <a:ext cx="0" cy="0"/>
          <a:chOff x="0" y="0"/>
          <a:chExt cx="0" cy="0"/>
        </a:xfrm>
      </p:grpSpPr>
      <p:sp>
        <p:nvSpPr>
          <p:cNvPr id="1297" name="Google Shape;1297;p54"/>
          <p:cNvSpPr txBox="1"/>
          <p:nvPr>
            <p:ph idx="1" type="subTitle"/>
          </p:nvPr>
        </p:nvSpPr>
        <p:spPr>
          <a:xfrm>
            <a:off x="722375" y="1272825"/>
            <a:ext cx="3995700" cy="35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298" name="Google Shape;1298;p54"/>
          <p:cNvSpPr txBox="1"/>
          <p:nvPr>
            <p:ph type="title"/>
          </p:nvPr>
        </p:nvSpPr>
        <p:spPr>
          <a:xfrm>
            <a:off x="722600" y="710975"/>
            <a:ext cx="3995700" cy="63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299" name="Google Shape;1299;p54"/>
          <p:cNvSpPr txBox="1"/>
          <p:nvPr>
            <p:ph idx="2" type="subTitle"/>
          </p:nvPr>
        </p:nvSpPr>
        <p:spPr>
          <a:xfrm>
            <a:off x="2574150" y="2672825"/>
            <a:ext cx="3995700" cy="35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300" name="Google Shape;1300;p54"/>
          <p:cNvSpPr txBox="1"/>
          <p:nvPr>
            <p:ph idx="3" type="title"/>
          </p:nvPr>
        </p:nvSpPr>
        <p:spPr>
          <a:xfrm>
            <a:off x="2574375" y="2110925"/>
            <a:ext cx="3995700" cy="63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301" name="Google Shape;1301;p54"/>
          <p:cNvSpPr txBox="1"/>
          <p:nvPr>
            <p:ph idx="4" type="subTitle"/>
          </p:nvPr>
        </p:nvSpPr>
        <p:spPr>
          <a:xfrm>
            <a:off x="4425700" y="4072825"/>
            <a:ext cx="3995700" cy="35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distance between Earth and the Moon</a:t>
            </a:r>
            <a:endParaRPr/>
          </a:p>
        </p:txBody>
      </p:sp>
      <p:sp>
        <p:nvSpPr>
          <p:cNvPr id="1302" name="Google Shape;1302;p54"/>
          <p:cNvSpPr txBox="1"/>
          <p:nvPr>
            <p:ph idx="5" type="title"/>
          </p:nvPr>
        </p:nvSpPr>
        <p:spPr>
          <a:xfrm>
            <a:off x="4425925" y="3510925"/>
            <a:ext cx="3995700" cy="63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grpSp>
        <p:nvGrpSpPr>
          <p:cNvPr id="1303" name="Google Shape;1303;p54"/>
          <p:cNvGrpSpPr/>
          <p:nvPr/>
        </p:nvGrpSpPr>
        <p:grpSpPr>
          <a:xfrm flipH="1">
            <a:off x="1282879" y="3814200"/>
            <a:ext cx="986125" cy="2095500"/>
            <a:chOff x="7631225" y="2241175"/>
            <a:chExt cx="986125" cy="2095500"/>
          </a:xfrm>
        </p:grpSpPr>
        <p:cxnSp>
          <p:nvCxnSpPr>
            <p:cNvPr id="1304" name="Google Shape;1304;p54"/>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05" name="Google Shape;1305;p54"/>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06" name="Google Shape;1306;p54"/>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07" name="Google Shape;1307;p54"/>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08" name="Google Shape;1308;p54"/>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09" name="Google Shape;1309;p54"/>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10" name="Google Shape;1310;p54"/>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11" name="Google Shape;1311;p54"/>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12" name="Google Shape;1312;p54"/>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13" name="Google Shape;1313;p54"/>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14" name="Google Shape;1314;p54"/>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15" name="Google Shape;1315;p54"/>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16" name="Google Shape;1316;p54"/>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17" name="Google Shape;1317;p54"/>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5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use some percentages</a:t>
            </a:r>
            <a:endParaRPr/>
          </a:p>
        </p:txBody>
      </p:sp>
      <p:sp>
        <p:nvSpPr>
          <p:cNvPr id="1323" name="Google Shape;1323;p55"/>
          <p:cNvSpPr/>
          <p:nvPr/>
        </p:nvSpPr>
        <p:spPr>
          <a:xfrm>
            <a:off x="2950438" y="1487625"/>
            <a:ext cx="3702900" cy="2973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324" name="Google Shape;1324;p55"/>
          <p:cNvSpPr/>
          <p:nvPr/>
        </p:nvSpPr>
        <p:spPr>
          <a:xfrm>
            <a:off x="2950442" y="1487625"/>
            <a:ext cx="1127100" cy="297300"/>
          </a:xfrm>
          <a:prstGeom prst="roundRect">
            <a:avLst>
              <a:gd fmla="val 50000" name="adj"/>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325" name="Google Shape;1325;p55"/>
          <p:cNvSpPr txBox="1"/>
          <p:nvPr/>
        </p:nvSpPr>
        <p:spPr>
          <a:xfrm>
            <a:off x="2950438" y="1784925"/>
            <a:ext cx="3702900" cy="46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Jupiter is a gas giant and the biggest planet in the entire Solar System</a:t>
            </a:r>
            <a:endParaRPr sz="1200">
              <a:solidFill>
                <a:schemeClr val="dk1"/>
              </a:solidFill>
              <a:latin typeface="Maven Pro"/>
              <a:ea typeface="Maven Pro"/>
              <a:cs typeface="Maven Pro"/>
              <a:sym typeface="Maven Pro"/>
            </a:endParaRPr>
          </a:p>
        </p:txBody>
      </p:sp>
      <p:sp>
        <p:nvSpPr>
          <p:cNvPr id="1326" name="Google Shape;1326;p55"/>
          <p:cNvSpPr txBox="1"/>
          <p:nvPr/>
        </p:nvSpPr>
        <p:spPr>
          <a:xfrm>
            <a:off x="1413362" y="1434825"/>
            <a:ext cx="1461000" cy="40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Jupiter</a:t>
            </a:r>
            <a:endParaRPr b="1" sz="2000">
              <a:solidFill>
                <a:schemeClr val="lt1"/>
              </a:solidFill>
              <a:latin typeface="Montserrat"/>
              <a:ea typeface="Montserrat"/>
              <a:cs typeface="Montserrat"/>
              <a:sym typeface="Montserrat"/>
            </a:endParaRPr>
          </a:p>
        </p:txBody>
      </p:sp>
      <p:sp>
        <p:nvSpPr>
          <p:cNvPr id="1327" name="Google Shape;1327;p55"/>
          <p:cNvSpPr txBox="1"/>
          <p:nvPr/>
        </p:nvSpPr>
        <p:spPr>
          <a:xfrm>
            <a:off x="6729554" y="1434825"/>
            <a:ext cx="1001100" cy="40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25%</a:t>
            </a:r>
            <a:endParaRPr b="1" sz="2000">
              <a:solidFill>
                <a:schemeClr val="dk1"/>
              </a:solidFill>
              <a:latin typeface="Montserrat"/>
              <a:ea typeface="Montserrat"/>
              <a:cs typeface="Montserrat"/>
              <a:sym typeface="Montserrat"/>
            </a:endParaRPr>
          </a:p>
        </p:txBody>
      </p:sp>
      <p:sp>
        <p:nvSpPr>
          <p:cNvPr id="1328" name="Google Shape;1328;p55"/>
          <p:cNvSpPr/>
          <p:nvPr/>
        </p:nvSpPr>
        <p:spPr>
          <a:xfrm>
            <a:off x="2950438" y="2557850"/>
            <a:ext cx="3702900" cy="2973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329" name="Google Shape;1329;p55"/>
          <p:cNvSpPr/>
          <p:nvPr/>
        </p:nvSpPr>
        <p:spPr>
          <a:xfrm>
            <a:off x="2950450" y="2557850"/>
            <a:ext cx="1876200" cy="297300"/>
          </a:xfrm>
          <a:prstGeom prst="round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330" name="Google Shape;1330;p55"/>
          <p:cNvSpPr txBox="1"/>
          <p:nvPr/>
        </p:nvSpPr>
        <p:spPr>
          <a:xfrm>
            <a:off x="2950438" y="2855150"/>
            <a:ext cx="3702900" cy="46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Mercury is the closest planet to the Sun and the smallest one in the Solar System</a:t>
            </a:r>
            <a:endParaRPr sz="1200">
              <a:solidFill>
                <a:schemeClr val="dk1"/>
              </a:solidFill>
              <a:latin typeface="Maven Pro"/>
              <a:ea typeface="Maven Pro"/>
              <a:cs typeface="Maven Pro"/>
              <a:sym typeface="Maven Pro"/>
            </a:endParaRPr>
          </a:p>
        </p:txBody>
      </p:sp>
      <p:sp>
        <p:nvSpPr>
          <p:cNvPr id="1331" name="Google Shape;1331;p55"/>
          <p:cNvSpPr txBox="1"/>
          <p:nvPr/>
        </p:nvSpPr>
        <p:spPr>
          <a:xfrm>
            <a:off x="1413362" y="2505050"/>
            <a:ext cx="1461000" cy="40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Mercury</a:t>
            </a:r>
            <a:endParaRPr b="1" sz="2000">
              <a:solidFill>
                <a:schemeClr val="lt1"/>
              </a:solidFill>
              <a:latin typeface="Montserrat"/>
              <a:ea typeface="Montserrat"/>
              <a:cs typeface="Montserrat"/>
              <a:sym typeface="Montserrat"/>
            </a:endParaRPr>
          </a:p>
        </p:txBody>
      </p:sp>
      <p:sp>
        <p:nvSpPr>
          <p:cNvPr id="1332" name="Google Shape;1332;p55"/>
          <p:cNvSpPr txBox="1"/>
          <p:nvPr/>
        </p:nvSpPr>
        <p:spPr>
          <a:xfrm>
            <a:off x="6729554" y="2505050"/>
            <a:ext cx="1001100" cy="40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50</a:t>
            </a:r>
            <a:r>
              <a:rPr b="1" lang="en" sz="2000">
                <a:solidFill>
                  <a:schemeClr val="dk1"/>
                </a:solidFill>
                <a:latin typeface="Montserrat"/>
                <a:ea typeface="Montserrat"/>
                <a:cs typeface="Montserrat"/>
                <a:sym typeface="Montserrat"/>
              </a:rPr>
              <a:t>%</a:t>
            </a:r>
            <a:endParaRPr b="1" sz="2000">
              <a:solidFill>
                <a:schemeClr val="dk1"/>
              </a:solidFill>
              <a:latin typeface="Montserrat"/>
              <a:ea typeface="Montserrat"/>
              <a:cs typeface="Montserrat"/>
              <a:sym typeface="Montserrat"/>
            </a:endParaRPr>
          </a:p>
        </p:txBody>
      </p:sp>
      <p:sp>
        <p:nvSpPr>
          <p:cNvPr id="1333" name="Google Shape;1333;p55"/>
          <p:cNvSpPr/>
          <p:nvPr/>
        </p:nvSpPr>
        <p:spPr>
          <a:xfrm>
            <a:off x="2950438" y="3628075"/>
            <a:ext cx="3702900" cy="2973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334" name="Google Shape;1334;p55"/>
          <p:cNvSpPr/>
          <p:nvPr/>
        </p:nvSpPr>
        <p:spPr>
          <a:xfrm>
            <a:off x="2950464" y="3628075"/>
            <a:ext cx="3224700" cy="2973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335" name="Google Shape;1335;p55"/>
          <p:cNvSpPr txBox="1"/>
          <p:nvPr/>
        </p:nvSpPr>
        <p:spPr>
          <a:xfrm>
            <a:off x="2950438" y="3925375"/>
            <a:ext cx="3702900" cy="46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Saturn is a gas giant and has several rings. This planet is composed of hydrogen and helium</a:t>
            </a:r>
            <a:endParaRPr sz="1200">
              <a:solidFill>
                <a:schemeClr val="dk1"/>
              </a:solidFill>
              <a:latin typeface="Maven Pro"/>
              <a:ea typeface="Maven Pro"/>
              <a:cs typeface="Maven Pro"/>
              <a:sym typeface="Maven Pro"/>
            </a:endParaRPr>
          </a:p>
        </p:txBody>
      </p:sp>
      <p:sp>
        <p:nvSpPr>
          <p:cNvPr id="1336" name="Google Shape;1336;p55"/>
          <p:cNvSpPr txBox="1"/>
          <p:nvPr/>
        </p:nvSpPr>
        <p:spPr>
          <a:xfrm>
            <a:off x="1413362" y="3575275"/>
            <a:ext cx="1461000" cy="40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Saturn</a:t>
            </a:r>
            <a:endParaRPr b="1" sz="2000">
              <a:solidFill>
                <a:schemeClr val="lt1"/>
              </a:solidFill>
              <a:latin typeface="Montserrat"/>
              <a:ea typeface="Montserrat"/>
              <a:cs typeface="Montserrat"/>
              <a:sym typeface="Montserrat"/>
            </a:endParaRPr>
          </a:p>
        </p:txBody>
      </p:sp>
      <p:sp>
        <p:nvSpPr>
          <p:cNvPr id="1337" name="Google Shape;1337;p55"/>
          <p:cNvSpPr txBox="1"/>
          <p:nvPr/>
        </p:nvSpPr>
        <p:spPr>
          <a:xfrm>
            <a:off x="6729554" y="3575275"/>
            <a:ext cx="1001100" cy="40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80</a:t>
            </a:r>
            <a:r>
              <a:rPr b="1" lang="en" sz="2000">
                <a:solidFill>
                  <a:schemeClr val="dk1"/>
                </a:solidFill>
                <a:latin typeface="Montserrat"/>
                <a:ea typeface="Montserrat"/>
                <a:cs typeface="Montserrat"/>
                <a:sym typeface="Montserrat"/>
              </a:rPr>
              <a:t>%</a:t>
            </a:r>
            <a:endParaRPr b="1" sz="2000">
              <a:solidFill>
                <a:schemeClr val="dk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3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984" name="Google Shape;984;p38"/>
          <p:cNvGraphicFramePr/>
          <p:nvPr/>
        </p:nvGraphicFramePr>
        <p:xfrm>
          <a:off x="720000" y="1664567"/>
          <a:ext cx="3000000" cy="3000000"/>
        </p:xfrm>
        <a:graphic>
          <a:graphicData uri="http://schemas.openxmlformats.org/drawingml/2006/table">
            <a:tbl>
              <a:tblPr>
                <a:noFill/>
                <a:tableStyleId>{D1C4C562-1BA5-485E-A8C9-DD6E82364029}</a:tableStyleId>
              </a:tblPr>
              <a:tblGrid>
                <a:gridCol w="2547700"/>
                <a:gridCol w="5156300"/>
              </a:tblGrid>
              <a:tr h="350500">
                <a:tc>
                  <a:txBody>
                    <a:bodyPr/>
                    <a:lstStyle/>
                    <a:p>
                      <a:pPr indent="0" lvl="0" marL="0" rtl="0" algn="l">
                        <a:spcBef>
                          <a:spcPts val="0"/>
                        </a:spcBef>
                        <a:spcAft>
                          <a:spcPts val="0"/>
                        </a:spcAft>
                        <a:buNone/>
                      </a:pPr>
                      <a:r>
                        <a:rPr b="1" lang="en" sz="1100" u="sng">
                          <a:solidFill>
                            <a:schemeClr val="lt1"/>
                          </a:solidFill>
                          <a:latin typeface="Montserrat"/>
                          <a:ea typeface="Montserrat"/>
                          <a:cs typeface="Montserrat"/>
                          <a:sym typeface="Montserrat"/>
                          <a:hlinkClick action="ppaction://hlinksldjump" r:id="rId3">
                            <a:extLst>
                              <a:ext uri="{A12FA001-AC4F-418D-AE19-62706E023703}">
                                <ahyp:hlinkClr val="tx"/>
                              </a:ext>
                            </a:extLst>
                          </a:hlinkClick>
                        </a:rPr>
                        <a:t>Fonts</a:t>
                      </a:r>
                      <a:endParaRPr b="1" sz="1100">
                        <a:solidFill>
                          <a:schemeClr val="lt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To view this template correctly in PowerPoint, download and install the fonts we used</a:t>
                      </a:r>
                      <a:endParaRPr sz="1000">
                        <a:solidFill>
                          <a:schemeClr val="dk1"/>
                        </a:solidFill>
                        <a:latin typeface="Maven Pro"/>
                        <a:ea typeface="Maven Pro"/>
                        <a:cs typeface="Maven Pro"/>
                        <a:sym typeface="Maven Pro"/>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lt1"/>
                          </a:solidFill>
                          <a:latin typeface="Montserrat"/>
                          <a:ea typeface="Montserrat"/>
                          <a:cs typeface="Montserrat"/>
                          <a:sym typeface="Montserrat"/>
                          <a:hlinkClick action="ppaction://hlinksldjump" r:id="rId4">
                            <a:extLst>
                              <a:ext uri="{A12FA001-AC4F-418D-AE19-62706E023703}">
                                <ahyp:hlinkClr val="tx"/>
                              </a:ext>
                            </a:extLst>
                          </a:hlinkClick>
                        </a:rPr>
                        <a:t>Used</a:t>
                      </a:r>
                      <a:r>
                        <a:rPr b="1" lang="en" sz="1100">
                          <a:solidFill>
                            <a:schemeClr val="lt1"/>
                          </a:solidFill>
                          <a:latin typeface="Montserrat"/>
                          <a:ea typeface="Montserrat"/>
                          <a:cs typeface="Montserrat"/>
                          <a:sym typeface="Montserrat"/>
                        </a:rPr>
                        <a:t> and </a:t>
                      </a:r>
                      <a:r>
                        <a:rPr b="1" lang="en" sz="1100" u="sng">
                          <a:solidFill>
                            <a:schemeClr val="lt1"/>
                          </a:solidFill>
                          <a:latin typeface="Montserrat"/>
                          <a:ea typeface="Montserrat"/>
                          <a:cs typeface="Montserrat"/>
                          <a:sym typeface="Montserrat"/>
                          <a:hlinkClick action="ppaction://hlinksldjump" r:id="rId5">
                            <a:extLst>
                              <a:ext uri="{A12FA001-AC4F-418D-AE19-62706E023703}">
                                <ahyp:hlinkClr val="tx"/>
                              </a:ext>
                            </a:extLst>
                          </a:hlinkClick>
                        </a:rPr>
                        <a:t>alternative</a:t>
                      </a:r>
                      <a:r>
                        <a:rPr b="1" lang="en" sz="1100" u="sng">
                          <a:solidFill>
                            <a:schemeClr val="lt1"/>
                          </a:solidFill>
                          <a:latin typeface="Montserrat"/>
                          <a:ea typeface="Montserrat"/>
                          <a:cs typeface="Montserrat"/>
                          <a:sym typeface="Montserrat"/>
                          <a:hlinkClick action="ppaction://hlinksldjump" r:id="rId6">
                            <a:extLst>
                              <a:ext uri="{A12FA001-AC4F-418D-AE19-62706E023703}">
                                <ahyp:hlinkClr val="tx"/>
                              </a:ext>
                            </a:extLst>
                          </a:hlinkClick>
                        </a:rPr>
                        <a:t> resources</a:t>
                      </a:r>
                      <a:endParaRPr b="1" sz="1100">
                        <a:solidFill>
                          <a:schemeClr val="lt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Maven Pro"/>
                          <a:ea typeface="Maven Pro"/>
                          <a:cs typeface="Maven Pro"/>
                          <a:sym typeface="Maven Pro"/>
                        </a:rPr>
                        <a:t>An assortment of graphic resources that are suitable for use in this presentation</a:t>
                      </a:r>
                      <a:endParaRPr sz="1000">
                        <a:solidFill>
                          <a:schemeClr val="dk1"/>
                        </a:solidFill>
                        <a:latin typeface="Maven Pro"/>
                        <a:ea typeface="Maven Pro"/>
                        <a:cs typeface="Maven Pro"/>
                        <a:sym typeface="Maven Pro"/>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lt1"/>
                          </a:solidFill>
                          <a:latin typeface="Montserrat"/>
                          <a:ea typeface="Montserrat"/>
                          <a:cs typeface="Montserrat"/>
                          <a:sym typeface="Montserrat"/>
                          <a:hlinkClick action="ppaction://hlinksldjump" r:id="rId7">
                            <a:extLst>
                              <a:ext uri="{A12FA001-AC4F-418D-AE19-62706E023703}">
                                <ahyp:hlinkClr val="tx"/>
                              </a:ext>
                            </a:extLst>
                          </a:hlinkClick>
                        </a:rPr>
                        <a:t>Thanks slide</a:t>
                      </a:r>
                      <a:endParaRPr b="1" sz="1100">
                        <a:solidFill>
                          <a:schemeClr val="lt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You must keep it so that proper credits for our design are given</a:t>
                      </a:r>
                      <a:endParaRPr sz="1000">
                        <a:solidFill>
                          <a:schemeClr val="dk1"/>
                        </a:solidFill>
                        <a:latin typeface="Maven Pro"/>
                        <a:ea typeface="Maven Pro"/>
                        <a:cs typeface="Maven Pro"/>
                        <a:sym typeface="Maven Pro"/>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lt1"/>
                          </a:solidFill>
                          <a:latin typeface="Montserrat"/>
                          <a:ea typeface="Montserrat"/>
                          <a:cs typeface="Montserrat"/>
                          <a:sym typeface="Montserrat"/>
                          <a:hlinkClick action="ppaction://hlinksldjump" r:id="rId8">
                            <a:extLst>
                              <a:ext uri="{A12FA001-AC4F-418D-AE19-62706E023703}">
                                <ahyp:hlinkClr val="tx"/>
                              </a:ext>
                            </a:extLst>
                          </a:hlinkClick>
                        </a:rPr>
                        <a:t>Colors</a:t>
                      </a:r>
                      <a:endParaRPr b="1" sz="1100">
                        <a:solidFill>
                          <a:schemeClr val="lt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All the colors used in this presentation</a:t>
                      </a:r>
                      <a:endParaRPr sz="1000">
                        <a:solidFill>
                          <a:schemeClr val="dk1"/>
                        </a:solidFill>
                        <a:latin typeface="Maven Pro"/>
                        <a:ea typeface="Maven Pro"/>
                        <a:cs typeface="Maven Pro"/>
                        <a:sym typeface="Maven Pro"/>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u="sng">
                          <a:solidFill>
                            <a:schemeClr val="lt1"/>
                          </a:solidFill>
                          <a:latin typeface="Montserrat"/>
                          <a:ea typeface="Montserrat"/>
                          <a:cs typeface="Montserrat"/>
                          <a:sym typeface="Montserrat"/>
                          <a:hlinkClick action="ppaction://hlinksldjump" r:id="rId9">
                            <a:extLst>
                              <a:ext uri="{A12FA001-AC4F-418D-AE19-62706E023703}">
                                <ahyp:hlinkClr val="tx"/>
                              </a:ext>
                            </a:extLst>
                          </a:hlinkClick>
                        </a:rPr>
                        <a:t>Icons</a:t>
                      </a:r>
                      <a:r>
                        <a:rPr b="1" lang="en" sz="1100">
                          <a:solidFill>
                            <a:schemeClr val="lt1"/>
                          </a:solidFill>
                          <a:latin typeface="Montserrat"/>
                          <a:ea typeface="Montserrat"/>
                          <a:cs typeface="Montserrat"/>
                          <a:sym typeface="Montserrat"/>
                        </a:rPr>
                        <a:t> and </a:t>
                      </a:r>
                      <a:r>
                        <a:rPr b="1" lang="en" sz="1100" u="sng">
                          <a:solidFill>
                            <a:schemeClr val="lt1"/>
                          </a:solidFill>
                          <a:latin typeface="Montserrat"/>
                          <a:ea typeface="Montserrat"/>
                          <a:cs typeface="Montserrat"/>
                          <a:sym typeface="Montserrat"/>
                          <a:hlinkClick action="ppaction://hlinksldjump" r:id="rId10">
                            <a:extLst>
                              <a:ext uri="{A12FA001-AC4F-418D-AE19-62706E023703}">
                                <ahyp:hlinkClr val="tx"/>
                              </a:ext>
                            </a:extLst>
                          </a:hlinkClick>
                        </a:rPr>
                        <a:t>infographic resources</a:t>
                      </a:r>
                      <a:endParaRPr b="1" sz="1100">
                        <a:solidFill>
                          <a:schemeClr val="lt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Maven Pro"/>
                          <a:ea typeface="Maven Pro"/>
                          <a:cs typeface="Maven Pro"/>
                          <a:sym typeface="Maven Pro"/>
                        </a:rPr>
                        <a:t>These can be used in the template, and their size and color can be edited</a:t>
                      </a:r>
                      <a:endParaRPr sz="1000">
                        <a:solidFill>
                          <a:schemeClr val="dk1"/>
                        </a:solidFill>
                        <a:latin typeface="Maven Pro"/>
                        <a:ea typeface="Maven Pro"/>
                        <a:cs typeface="Maven Pro"/>
                        <a:sym typeface="Maven Pro"/>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100">
                          <a:solidFill>
                            <a:schemeClr val="lt1"/>
                          </a:solidFill>
                          <a:latin typeface="Montserrat"/>
                          <a:ea typeface="Montserrat"/>
                          <a:cs typeface="Montserrat"/>
                          <a:sym typeface="Montserrat"/>
                        </a:rPr>
                        <a:t>Editable presentation theme </a:t>
                      </a:r>
                      <a:endParaRPr b="1" sz="1100">
                        <a:solidFill>
                          <a:schemeClr val="lt1"/>
                        </a:solidFill>
                        <a:latin typeface="Montserrat"/>
                        <a:ea typeface="Montserrat"/>
                        <a:cs typeface="Montserrat"/>
                        <a:sym typeface="Montserrat"/>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Maven Pro"/>
                          <a:ea typeface="Maven Pro"/>
                          <a:cs typeface="Maven Pro"/>
                          <a:sym typeface="Maven Pro"/>
                        </a:rPr>
                        <a:t>You can edit the master slides easily. For more info, click </a:t>
                      </a:r>
                      <a:r>
                        <a:rPr b="1" lang="en" sz="1100" u="sng">
                          <a:solidFill>
                            <a:schemeClr val="dk1"/>
                          </a:solidFill>
                          <a:latin typeface="Maven Pro"/>
                          <a:ea typeface="Maven Pro"/>
                          <a:cs typeface="Maven Pro"/>
                          <a:sym typeface="Maven Pro"/>
                          <a:hlinkClick r:id="rId11">
                            <a:extLst>
                              <a:ext uri="{A12FA001-AC4F-418D-AE19-62706E023703}">
                                <ahyp:hlinkClr val="tx"/>
                              </a:ext>
                            </a:extLst>
                          </a:hlinkClick>
                        </a:rPr>
                        <a:t>here</a:t>
                      </a:r>
                      <a:endParaRPr sz="1000">
                        <a:solidFill>
                          <a:schemeClr val="dk1"/>
                        </a:solidFill>
                        <a:latin typeface="Maven Pro"/>
                        <a:ea typeface="Maven Pro"/>
                        <a:cs typeface="Maven Pro"/>
                        <a:sym typeface="Maven Pro"/>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985" name="Google Shape;985;p38"/>
          <p:cNvSpPr txBox="1"/>
          <p:nvPr/>
        </p:nvSpPr>
        <p:spPr>
          <a:xfrm>
            <a:off x="720000" y="1112200"/>
            <a:ext cx="7704000" cy="3666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You can delete this slide when you’re done editing the presentation</a:t>
            </a:r>
            <a:endParaRPr b="1" sz="1200">
              <a:solidFill>
                <a:schemeClr val="dk1"/>
              </a:solidFill>
              <a:latin typeface="Maven Pro"/>
              <a:ea typeface="Maven Pro"/>
              <a:cs typeface="Maven Pro"/>
              <a:sym typeface="Maven Pro"/>
            </a:endParaRPr>
          </a:p>
        </p:txBody>
      </p:sp>
      <p:sp>
        <p:nvSpPr>
          <p:cNvPr id="986" name="Google Shape;986;p38"/>
          <p:cNvSpPr txBox="1"/>
          <p:nvPr/>
        </p:nvSpPr>
        <p:spPr>
          <a:xfrm>
            <a:off x="4531735" y="3995400"/>
            <a:ext cx="35604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Maven Pro"/>
                <a:ea typeface="Maven Pro"/>
                <a:cs typeface="Maven Pro"/>
                <a:sym typeface="Maven Pro"/>
              </a:rPr>
              <a:t>You can visit our sister </a:t>
            </a:r>
            <a:r>
              <a:rPr b="1" lang="en" sz="800">
                <a:solidFill>
                  <a:schemeClr val="dk1"/>
                </a:solidFill>
                <a:latin typeface="Maven Pro"/>
                <a:ea typeface="Maven Pro"/>
                <a:cs typeface="Maven Pro"/>
                <a:sym typeface="Maven Pro"/>
              </a:rPr>
              <a:t>projects</a:t>
            </a:r>
            <a:r>
              <a:rPr b="1" lang="en" sz="800">
                <a:solidFill>
                  <a:schemeClr val="dk1"/>
                </a:solidFill>
                <a:latin typeface="Maven Pro"/>
                <a:ea typeface="Maven Pro"/>
                <a:cs typeface="Maven Pro"/>
                <a:sym typeface="Maven Pro"/>
              </a:rPr>
              <a:t>:</a:t>
            </a:r>
            <a:br>
              <a:rPr b="1" lang="en" sz="800">
                <a:solidFill>
                  <a:schemeClr val="dk1"/>
                </a:solidFill>
                <a:latin typeface="Maven Pro"/>
                <a:ea typeface="Maven Pro"/>
                <a:cs typeface="Maven Pro"/>
                <a:sym typeface="Maven Pro"/>
              </a:rPr>
            </a:br>
            <a:r>
              <a:rPr b="1" lang="en" sz="1000" u="sng">
                <a:solidFill>
                  <a:schemeClr val="dk1"/>
                </a:solidFill>
                <a:latin typeface="Maven Pro"/>
                <a:ea typeface="Maven Pro"/>
                <a:cs typeface="Maven Pro"/>
                <a:sym typeface="Maven Pro"/>
                <a:hlinkClick r:id="rId12">
                  <a:extLst>
                    <a:ext uri="{A12FA001-AC4F-418D-AE19-62706E023703}">
                      <ahyp:hlinkClr val="tx"/>
                    </a:ext>
                  </a:extLst>
                </a:hlinkClick>
              </a:rPr>
              <a:t>Freepik</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3">
                  <a:extLst>
                    <a:ext uri="{A12FA001-AC4F-418D-AE19-62706E023703}">
                      <ahyp:hlinkClr val="tx"/>
                    </a:ext>
                  </a:extLst>
                </a:hlinkClick>
              </a:rPr>
              <a:t>Flaticon</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4">
                  <a:extLst>
                    <a:ext uri="{A12FA001-AC4F-418D-AE19-62706E023703}">
                      <ahyp:hlinkClr val="tx"/>
                    </a:ext>
                  </a:extLst>
                </a:hlinkClick>
              </a:rPr>
              <a:t>Storyset</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15">
                  <a:extLst>
                    <a:ext uri="{A12FA001-AC4F-418D-AE19-62706E023703}">
                      <ahyp:hlinkClr val="tx"/>
                    </a:ext>
                  </a:extLst>
                </a:hlinkClick>
              </a:rPr>
              <a:t>Wepik</a:t>
            </a:r>
            <a:r>
              <a:rPr b="1" lang="en" sz="1000">
                <a:solidFill>
                  <a:schemeClr val="dk1"/>
                </a:solidFill>
                <a:uFill>
                  <a:noFill/>
                </a:uFill>
                <a:latin typeface="Maven Pro"/>
                <a:ea typeface="Maven Pro"/>
                <a:cs typeface="Maven Pro"/>
                <a:sym typeface="Maven Pro"/>
                <a:hlinkClick r:id="rId16">
                  <a:extLst>
                    <a:ext uri="{A12FA001-AC4F-418D-AE19-62706E023703}">
                      <ahyp:hlinkClr val="tx"/>
                    </a:ext>
                  </a:extLst>
                </a:hlinkClick>
              </a:rPr>
              <a:t> </a:t>
            </a:r>
            <a:r>
              <a:rPr b="1" lang="en" sz="1000">
                <a:solidFill>
                  <a:schemeClr val="dk1"/>
                </a:solidFill>
                <a:latin typeface="Maven Pro"/>
                <a:ea typeface="Maven Pro"/>
                <a:cs typeface="Maven Pro"/>
                <a:sym typeface="Maven Pro"/>
              </a:rPr>
              <a:t>| </a:t>
            </a:r>
            <a:r>
              <a:rPr b="1" lang="en" sz="1000" u="sng">
                <a:solidFill>
                  <a:schemeClr val="dk1"/>
                </a:solidFill>
                <a:latin typeface="Maven Pro"/>
                <a:ea typeface="Maven Pro"/>
                <a:cs typeface="Maven Pro"/>
                <a:sym typeface="Maven Pro"/>
                <a:hlinkClick r:id="rId17">
                  <a:extLst>
                    <a:ext uri="{A12FA001-AC4F-418D-AE19-62706E023703}">
                      <ahyp:hlinkClr val="tx"/>
                    </a:ext>
                  </a:extLst>
                </a:hlinkClick>
              </a:rPr>
              <a:t>Videvo</a:t>
            </a:r>
            <a:endParaRPr b="1" sz="1000">
              <a:solidFill>
                <a:schemeClr val="dk1"/>
              </a:solidFill>
              <a:latin typeface="Maven Pro"/>
              <a:ea typeface="Maven Pro"/>
              <a:cs typeface="Maven Pro"/>
              <a:sym typeface="Maven Pro"/>
            </a:endParaRPr>
          </a:p>
          <a:p>
            <a:pPr indent="0" lvl="0" marL="0" rtl="0" algn="ctr">
              <a:spcBef>
                <a:spcPts val="0"/>
              </a:spcBef>
              <a:spcAft>
                <a:spcPts val="0"/>
              </a:spcAft>
              <a:buNone/>
            </a:pPr>
            <a:r>
              <a:t/>
            </a:r>
            <a:endParaRPr b="1" sz="1000">
              <a:solidFill>
                <a:schemeClr val="dk1"/>
              </a:solidFill>
              <a:latin typeface="Maven Pro"/>
              <a:ea typeface="Maven Pro"/>
              <a:cs typeface="Maven Pro"/>
              <a:sym typeface="Maven Pro"/>
            </a:endParaRPr>
          </a:p>
        </p:txBody>
      </p:sp>
      <p:sp>
        <p:nvSpPr>
          <p:cNvPr id="987" name="Google Shape;987;p38"/>
          <p:cNvSpPr txBox="1"/>
          <p:nvPr/>
        </p:nvSpPr>
        <p:spPr>
          <a:xfrm>
            <a:off x="722363" y="3995400"/>
            <a:ext cx="29016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Maven Pro"/>
                <a:ea typeface="Maven Pro"/>
                <a:cs typeface="Maven Pro"/>
                <a:sym typeface="Maven Pro"/>
              </a:rPr>
              <a:t>For more info:</a:t>
            </a:r>
            <a:br>
              <a:rPr b="1" lang="en" sz="800">
                <a:solidFill>
                  <a:schemeClr val="dk1"/>
                </a:solidFill>
                <a:latin typeface="Maven Pro"/>
                <a:ea typeface="Maven Pro"/>
                <a:cs typeface="Maven Pro"/>
                <a:sym typeface="Maven Pro"/>
              </a:rPr>
            </a:br>
            <a:r>
              <a:rPr b="1" lang="en" sz="1000" u="sng">
                <a:solidFill>
                  <a:schemeClr val="dk1"/>
                </a:solidFill>
                <a:latin typeface="Maven Pro"/>
                <a:ea typeface="Maven Pro"/>
                <a:cs typeface="Maven Pro"/>
                <a:sym typeface="Maven Pro"/>
                <a:hlinkClick r:id="rId18">
                  <a:extLst>
                    <a:ext uri="{A12FA001-AC4F-418D-AE19-62706E023703}">
                      <ahyp:hlinkClr val="tx"/>
                    </a:ext>
                  </a:extLst>
                </a:hlinkClick>
              </a:rPr>
              <a:t>Slidesgo</a:t>
            </a:r>
            <a:r>
              <a:rPr b="1" lang="en" sz="1000">
                <a:solidFill>
                  <a:schemeClr val="dk1"/>
                </a:solidFill>
                <a:uFill>
                  <a:noFill/>
                </a:uFill>
                <a:latin typeface="Maven Pro"/>
                <a:ea typeface="Maven Pro"/>
                <a:cs typeface="Maven Pro"/>
                <a:sym typeface="Maven Pro"/>
                <a:hlinkClick r:id="rId19">
                  <a:extLst>
                    <a:ext uri="{A12FA001-AC4F-418D-AE19-62706E023703}">
                      <ahyp:hlinkClr val="tx"/>
                    </a:ext>
                  </a:extLst>
                </a:hlinkClick>
              </a:rPr>
              <a:t> </a:t>
            </a:r>
            <a:r>
              <a:rPr b="1" lang="en" sz="1000">
                <a:solidFill>
                  <a:schemeClr val="dk1"/>
                </a:solidFill>
                <a:latin typeface="Maven Pro"/>
                <a:ea typeface="Maven Pro"/>
                <a:cs typeface="Maven Pro"/>
                <a:sym typeface="Maven Pro"/>
              </a:rPr>
              <a:t>| </a:t>
            </a:r>
            <a:r>
              <a:rPr b="1" lang="en" sz="1000" u="sng">
                <a:solidFill>
                  <a:schemeClr val="dk1"/>
                </a:solidFill>
                <a:latin typeface="Maven Pro"/>
                <a:ea typeface="Maven Pro"/>
                <a:cs typeface="Maven Pro"/>
                <a:sym typeface="Maven Pro"/>
                <a:hlinkClick r:id="rId20">
                  <a:extLst>
                    <a:ext uri="{A12FA001-AC4F-418D-AE19-62706E023703}">
                      <ahyp:hlinkClr val="tx"/>
                    </a:ext>
                  </a:extLst>
                </a:hlinkClick>
              </a:rPr>
              <a:t>Blog</a:t>
            </a:r>
            <a:r>
              <a:rPr b="1" lang="en" sz="1000">
                <a:solidFill>
                  <a:schemeClr val="dk1"/>
                </a:solidFill>
                <a:latin typeface="Maven Pro"/>
                <a:ea typeface="Maven Pro"/>
                <a:cs typeface="Maven Pro"/>
                <a:sym typeface="Maven Pro"/>
              </a:rPr>
              <a:t> | </a:t>
            </a:r>
            <a:r>
              <a:rPr b="1" lang="en" sz="1000" u="sng">
                <a:solidFill>
                  <a:schemeClr val="dk1"/>
                </a:solidFill>
                <a:latin typeface="Maven Pro"/>
                <a:ea typeface="Maven Pro"/>
                <a:cs typeface="Maven Pro"/>
                <a:sym typeface="Maven Pro"/>
                <a:hlinkClick r:id="rId21">
                  <a:extLst>
                    <a:ext uri="{A12FA001-AC4F-418D-AE19-62706E023703}">
                      <ahyp:hlinkClr val="tx"/>
                    </a:ext>
                  </a:extLst>
                </a:hlinkClick>
              </a:rPr>
              <a:t>FAQ</a:t>
            </a:r>
            <a:r>
              <a:rPr b="1" lang="en" sz="1000" u="sng">
                <a:solidFill>
                  <a:schemeClr val="dk1"/>
                </a:solidFill>
                <a:latin typeface="Maven Pro"/>
                <a:ea typeface="Maven Pro"/>
                <a:cs typeface="Maven Pro"/>
                <a:sym typeface="Maven Pro"/>
              </a:rPr>
              <a:t>s</a:t>
            </a:r>
            <a:endParaRPr b="1" sz="800">
              <a:solidFill>
                <a:schemeClr val="dk1"/>
              </a:solidFill>
              <a:latin typeface="Maven Pro"/>
              <a:ea typeface="Maven Pro"/>
              <a:cs typeface="Maven Pro"/>
              <a:sym typeface="Maven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1" name="Shape 1341"/>
        <p:cNvGrpSpPr/>
        <p:nvPr/>
      </p:nvGrpSpPr>
      <p:grpSpPr>
        <a:xfrm>
          <a:off x="0" y="0"/>
          <a:ext cx="0" cy="0"/>
          <a:chOff x="0" y="0"/>
          <a:chExt cx="0" cy="0"/>
        </a:xfrm>
      </p:grpSpPr>
      <p:sp>
        <p:nvSpPr>
          <p:cNvPr id="1342" name="Google Shape;1342;p56"/>
          <p:cNvSpPr txBox="1"/>
          <p:nvPr>
            <p:ph type="title"/>
          </p:nvPr>
        </p:nvSpPr>
        <p:spPr>
          <a:xfrm>
            <a:off x="1150150" y="1785450"/>
            <a:ext cx="3029700" cy="915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Computer mockup</a:t>
            </a:r>
            <a:endParaRPr/>
          </a:p>
        </p:txBody>
      </p:sp>
      <p:sp>
        <p:nvSpPr>
          <p:cNvPr id="1343" name="Google Shape;1343;p56"/>
          <p:cNvSpPr txBox="1"/>
          <p:nvPr>
            <p:ph idx="1" type="subTitle"/>
          </p:nvPr>
        </p:nvSpPr>
        <p:spPr>
          <a:xfrm>
            <a:off x="1150150" y="2641024"/>
            <a:ext cx="3029700" cy="717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1344" name="Google Shape;1344;p56"/>
          <p:cNvGrpSpPr/>
          <p:nvPr/>
        </p:nvGrpSpPr>
        <p:grpSpPr>
          <a:xfrm>
            <a:off x="4560855" y="1323607"/>
            <a:ext cx="3432984" cy="2496295"/>
            <a:chOff x="331763" y="414153"/>
            <a:chExt cx="6903246" cy="5019697"/>
          </a:xfrm>
        </p:grpSpPr>
        <p:sp>
          <p:nvSpPr>
            <p:cNvPr id="1345" name="Google Shape;1345;p56"/>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48" name="Google Shape;1348;p56"/>
          <p:cNvPicPr preferRelativeResize="0"/>
          <p:nvPr/>
        </p:nvPicPr>
        <p:blipFill>
          <a:blip r:embed="rId3">
            <a:alphaModFix/>
          </a:blip>
          <a:stretch>
            <a:fillRect/>
          </a:stretch>
        </p:blipFill>
        <p:spPr>
          <a:xfrm>
            <a:off x="4652753" y="1441342"/>
            <a:ext cx="3249110" cy="18276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57"/>
          <p:cNvSpPr txBox="1"/>
          <p:nvPr>
            <p:ph type="title"/>
          </p:nvPr>
        </p:nvSpPr>
        <p:spPr>
          <a:xfrm>
            <a:off x="4596287" y="1944159"/>
            <a:ext cx="3029700" cy="59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mockup</a:t>
            </a:r>
            <a:endParaRPr/>
          </a:p>
        </p:txBody>
      </p:sp>
      <p:sp>
        <p:nvSpPr>
          <p:cNvPr id="1354" name="Google Shape;1354;p57"/>
          <p:cNvSpPr txBox="1"/>
          <p:nvPr>
            <p:ph idx="1" type="subTitle"/>
          </p:nvPr>
        </p:nvSpPr>
        <p:spPr>
          <a:xfrm>
            <a:off x="4596287" y="2482430"/>
            <a:ext cx="3029700" cy="71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355" name="Google Shape;1355;p57"/>
          <p:cNvGrpSpPr/>
          <p:nvPr/>
        </p:nvGrpSpPr>
        <p:grpSpPr>
          <a:xfrm>
            <a:off x="1518013" y="735606"/>
            <a:ext cx="2697276" cy="3672287"/>
            <a:chOff x="1655550" y="790900"/>
            <a:chExt cx="2510262" cy="3417671"/>
          </a:xfrm>
        </p:grpSpPr>
        <p:sp>
          <p:nvSpPr>
            <p:cNvPr id="1356" name="Google Shape;1356;p57"/>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7"/>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rgbClr val="C2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58" name="Google Shape;1358;p57"/>
          <p:cNvPicPr preferRelativeResize="0"/>
          <p:nvPr/>
        </p:nvPicPr>
        <p:blipFill rotWithShape="1">
          <a:blip r:embed="rId3">
            <a:alphaModFix/>
          </a:blip>
          <a:srcRect b="0" l="28895" r="28891" t="0"/>
          <a:stretch/>
        </p:blipFill>
        <p:spPr>
          <a:xfrm>
            <a:off x="1612030" y="838613"/>
            <a:ext cx="2512490" cy="3347958"/>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58"/>
          <p:cNvSpPr txBox="1"/>
          <p:nvPr>
            <p:ph type="title"/>
          </p:nvPr>
        </p:nvSpPr>
        <p:spPr>
          <a:xfrm>
            <a:off x="1352263" y="1785450"/>
            <a:ext cx="3029700" cy="915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Phone mockup</a:t>
            </a:r>
            <a:endParaRPr/>
          </a:p>
        </p:txBody>
      </p:sp>
      <p:sp>
        <p:nvSpPr>
          <p:cNvPr id="1364" name="Google Shape;1364;p58"/>
          <p:cNvSpPr txBox="1"/>
          <p:nvPr>
            <p:ph idx="1" type="subTitle"/>
          </p:nvPr>
        </p:nvSpPr>
        <p:spPr>
          <a:xfrm>
            <a:off x="1352263" y="2641021"/>
            <a:ext cx="3029700" cy="717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grpSp>
        <p:nvGrpSpPr>
          <p:cNvPr id="1365" name="Google Shape;1365;p58"/>
          <p:cNvGrpSpPr/>
          <p:nvPr/>
        </p:nvGrpSpPr>
        <p:grpSpPr>
          <a:xfrm>
            <a:off x="5359864" y="709411"/>
            <a:ext cx="1834973" cy="3724678"/>
            <a:chOff x="5186401" y="494525"/>
            <a:chExt cx="1834973" cy="3724678"/>
          </a:xfrm>
        </p:grpSpPr>
        <p:sp>
          <p:nvSpPr>
            <p:cNvPr id="1366" name="Google Shape;1366;p58"/>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8"/>
            <p:cNvSpPr/>
            <p:nvPr/>
          </p:nvSpPr>
          <p:spPr>
            <a:xfrm>
              <a:off x="5890455" y="38934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68" name="Google Shape;1368;p58"/>
          <p:cNvPicPr preferRelativeResize="0"/>
          <p:nvPr/>
        </p:nvPicPr>
        <p:blipFill rotWithShape="1">
          <a:blip r:embed="rId3">
            <a:alphaModFix/>
          </a:blip>
          <a:srcRect b="0" l="36419" r="38007" t="20178"/>
          <a:stretch/>
        </p:blipFill>
        <p:spPr>
          <a:xfrm>
            <a:off x="5445063" y="952476"/>
            <a:ext cx="1664575" cy="2922375"/>
          </a:xfrm>
          <a:prstGeom prst="rect">
            <a:avLst/>
          </a:prstGeom>
          <a:noFill/>
          <a:ln>
            <a:noFill/>
          </a:ln>
        </p:spPr>
      </p:pic>
      <p:grpSp>
        <p:nvGrpSpPr>
          <p:cNvPr id="1369" name="Google Shape;1369;p58"/>
          <p:cNvGrpSpPr/>
          <p:nvPr/>
        </p:nvGrpSpPr>
        <p:grpSpPr>
          <a:xfrm>
            <a:off x="7624863" y="4274850"/>
            <a:ext cx="986125" cy="2095500"/>
            <a:chOff x="7631225" y="2241175"/>
            <a:chExt cx="986125" cy="2095500"/>
          </a:xfrm>
        </p:grpSpPr>
        <p:cxnSp>
          <p:nvCxnSpPr>
            <p:cNvPr id="1370" name="Google Shape;1370;p58"/>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71" name="Google Shape;1371;p58"/>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72" name="Google Shape;1372;p58"/>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73" name="Google Shape;1373;p58"/>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74" name="Google Shape;1374;p58"/>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75" name="Google Shape;1375;p58"/>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76" name="Google Shape;1376;p58"/>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77" name="Google Shape;1377;p58"/>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78" name="Google Shape;1378;p58"/>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79" name="Google Shape;1379;p58"/>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80" name="Google Shape;1380;p58"/>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81" name="Google Shape;1381;p58"/>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82" name="Google Shape;1382;p58"/>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383" name="Google Shape;1383;p58"/>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grpSp>
        <p:nvGrpSpPr>
          <p:cNvPr id="1384" name="Google Shape;1384;p58"/>
          <p:cNvGrpSpPr/>
          <p:nvPr/>
        </p:nvGrpSpPr>
        <p:grpSpPr>
          <a:xfrm>
            <a:off x="-5879" y="3272100"/>
            <a:ext cx="3056279" cy="1884425"/>
            <a:chOff x="-5879" y="3272100"/>
            <a:chExt cx="3056279" cy="1884425"/>
          </a:xfrm>
        </p:grpSpPr>
        <p:sp>
          <p:nvSpPr>
            <p:cNvPr id="1385" name="Google Shape;1385;p58"/>
            <p:cNvSpPr/>
            <p:nvPr/>
          </p:nvSpPr>
          <p:spPr>
            <a:xfrm flipH="1" rot="5400000">
              <a:off x="1031400" y="3137525"/>
              <a:ext cx="987600" cy="30504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386" name="Google Shape;1386;p58"/>
            <p:cNvSpPr/>
            <p:nvPr/>
          </p:nvSpPr>
          <p:spPr>
            <a:xfrm>
              <a:off x="-5879" y="3272100"/>
              <a:ext cx="3372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0" name="Shape 1390"/>
        <p:cNvGrpSpPr/>
        <p:nvPr/>
      </p:nvGrpSpPr>
      <p:grpSpPr>
        <a:xfrm>
          <a:off x="0" y="0"/>
          <a:ext cx="0" cy="0"/>
          <a:chOff x="0" y="0"/>
          <a:chExt cx="0" cy="0"/>
        </a:xfrm>
      </p:grpSpPr>
      <p:pic>
        <p:nvPicPr>
          <p:cNvPr id="1391" name="Google Shape;1391;p59" title="Chart">
            <a:hlinkClick r:id="rId3"/>
          </p:cNvPr>
          <p:cNvPicPr preferRelativeResize="0"/>
          <p:nvPr/>
        </p:nvPicPr>
        <p:blipFill>
          <a:blip r:embed="rId4">
            <a:alphaModFix/>
          </a:blip>
          <a:stretch>
            <a:fillRect/>
          </a:stretch>
        </p:blipFill>
        <p:spPr>
          <a:xfrm>
            <a:off x="794676" y="1430950"/>
            <a:ext cx="4148837" cy="2564875"/>
          </a:xfrm>
          <a:prstGeom prst="rect">
            <a:avLst/>
          </a:prstGeom>
          <a:noFill/>
          <a:ln>
            <a:noFill/>
          </a:ln>
        </p:spPr>
      </p:pic>
      <p:sp>
        <p:nvSpPr>
          <p:cNvPr id="1392" name="Google Shape;1392;p5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sp>
        <p:nvSpPr>
          <p:cNvPr id="1393" name="Google Shape;1393;p59"/>
          <p:cNvSpPr txBox="1"/>
          <p:nvPr/>
        </p:nvSpPr>
        <p:spPr>
          <a:xfrm>
            <a:off x="981900" y="43892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aven Pro"/>
                <a:ea typeface="Maven Pro"/>
                <a:cs typeface="Maven Pro"/>
                <a:sym typeface="Maven Pro"/>
              </a:rPr>
              <a:t>Follow the link in the map to modify its data and then paste the new one here. </a:t>
            </a:r>
            <a:r>
              <a:rPr b="1" lang="en" sz="1000" u="sng">
                <a:solidFill>
                  <a:schemeClr val="dk1"/>
                </a:solidFill>
                <a:latin typeface="Maven Pro"/>
                <a:ea typeface="Maven Pro"/>
                <a:cs typeface="Maven Pro"/>
                <a:sym typeface="Maven Pro"/>
                <a:hlinkClick r:id="rId5">
                  <a:extLst>
                    <a:ext uri="{A12FA001-AC4F-418D-AE19-62706E023703}">
                      <ahyp:hlinkClr val="tx"/>
                    </a:ext>
                  </a:extLst>
                </a:hlinkClick>
              </a:rPr>
              <a:t>For more info, click here</a:t>
            </a:r>
            <a:endParaRPr b="1" sz="1000" u="sng">
              <a:solidFill>
                <a:schemeClr val="dk1"/>
              </a:solidFill>
              <a:latin typeface="Maven Pro"/>
              <a:ea typeface="Maven Pro"/>
              <a:cs typeface="Maven Pro"/>
              <a:sym typeface="Maven Pro"/>
            </a:endParaRPr>
          </a:p>
        </p:txBody>
      </p:sp>
      <p:sp>
        <p:nvSpPr>
          <p:cNvPr id="1394" name="Google Shape;1394;p59"/>
          <p:cNvSpPr txBox="1"/>
          <p:nvPr/>
        </p:nvSpPr>
        <p:spPr>
          <a:xfrm>
            <a:off x="5790550" y="1635948"/>
            <a:ext cx="2558700" cy="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Venus has a beautiful name and is the second planet from the Sun</a:t>
            </a:r>
            <a:endParaRPr sz="1200">
              <a:solidFill>
                <a:schemeClr val="dk1"/>
              </a:solidFill>
              <a:latin typeface="Maven Pro"/>
              <a:ea typeface="Maven Pro"/>
              <a:cs typeface="Maven Pro"/>
              <a:sym typeface="Maven Pro"/>
            </a:endParaRPr>
          </a:p>
        </p:txBody>
      </p:sp>
      <p:sp>
        <p:nvSpPr>
          <p:cNvPr id="1395" name="Google Shape;1395;p59"/>
          <p:cNvSpPr txBox="1"/>
          <p:nvPr/>
        </p:nvSpPr>
        <p:spPr>
          <a:xfrm>
            <a:off x="5790565" y="1360875"/>
            <a:ext cx="25587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Venus</a:t>
            </a:r>
            <a:endParaRPr b="1" sz="2000">
              <a:solidFill>
                <a:schemeClr val="lt1"/>
              </a:solidFill>
              <a:latin typeface="Montserrat"/>
              <a:ea typeface="Montserrat"/>
              <a:cs typeface="Montserrat"/>
              <a:sym typeface="Montserrat"/>
            </a:endParaRPr>
          </a:p>
        </p:txBody>
      </p:sp>
      <p:sp>
        <p:nvSpPr>
          <p:cNvPr id="1396" name="Google Shape;1396;p59"/>
          <p:cNvSpPr txBox="1"/>
          <p:nvPr/>
        </p:nvSpPr>
        <p:spPr>
          <a:xfrm>
            <a:off x="5790550" y="2590547"/>
            <a:ext cx="2558700" cy="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Jupiter is a gas giant and the biggest in the Solar System</a:t>
            </a:r>
            <a:endParaRPr sz="1200">
              <a:solidFill>
                <a:schemeClr val="dk1"/>
              </a:solidFill>
              <a:latin typeface="Maven Pro"/>
              <a:ea typeface="Maven Pro"/>
              <a:cs typeface="Maven Pro"/>
              <a:sym typeface="Maven Pro"/>
            </a:endParaRPr>
          </a:p>
        </p:txBody>
      </p:sp>
      <p:sp>
        <p:nvSpPr>
          <p:cNvPr id="1397" name="Google Shape;1397;p59"/>
          <p:cNvSpPr txBox="1"/>
          <p:nvPr/>
        </p:nvSpPr>
        <p:spPr>
          <a:xfrm>
            <a:off x="5790550" y="3545128"/>
            <a:ext cx="2558700" cy="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Saturn is a gas giant and has several rings</a:t>
            </a:r>
            <a:endParaRPr sz="1200">
              <a:solidFill>
                <a:schemeClr val="dk1"/>
              </a:solidFill>
              <a:latin typeface="Maven Pro"/>
              <a:ea typeface="Maven Pro"/>
              <a:cs typeface="Maven Pro"/>
              <a:sym typeface="Maven Pro"/>
            </a:endParaRPr>
          </a:p>
        </p:txBody>
      </p:sp>
      <p:sp>
        <p:nvSpPr>
          <p:cNvPr id="1398" name="Google Shape;1398;p59"/>
          <p:cNvSpPr txBox="1"/>
          <p:nvPr/>
        </p:nvSpPr>
        <p:spPr>
          <a:xfrm>
            <a:off x="5790550" y="2315474"/>
            <a:ext cx="25587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Jupiter</a:t>
            </a:r>
            <a:endParaRPr b="1" sz="2000">
              <a:solidFill>
                <a:schemeClr val="lt1"/>
              </a:solidFill>
              <a:latin typeface="Montserrat"/>
              <a:ea typeface="Montserrat"/>
              <a:cs typeface="Montserrat"/>
              <a:sym typeface="Montserrat"/>
            </a:endParaRPr>
          </a:p>
        </p:txBody>
      </p:sp>
      <p:sp>
        <p:nvSpPr>
          <p:cNvPr id="1399" name="Google Shape;1399;p59"/>
          <p:cNvSpPr txBox="1"/>
          <p:nvPr/>
        </p:nvSpPr>
        <p:spPr>
          <a:xfrm>
            <a:off x="5790565" y="3270055"/>
            <a:ext cx="25587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Saturn</a:t>
            </a:r>
            <a:endParaRPr b="1" sz="2000">
              <a:solidFill>
                <a:schemeClr val="lt1"/>
              </a:solidFill>
              <a:latin typeface="Montserrat"/>
              <a:ea typeface="Montserrat"/>
              <a:cs typeface="Montserrat"/>
              <a:sym typeface="Montserrat"/>
            </a:endParaRPr>
          </a:p>
        </p:txBody>
      </p:sp>
      <p:sp>
        <p:nvSpPr>
          <p:cNvPr id="1400" name="Google Shape;1400;p59"/>
          <p:cNvSpPr/>
          <p:nvPr/>
        </p:nvSpPr>
        <p:spPr>
          <a:xfrm>
            <a:off x="5356050" y="1433575"/>
            <a:ext cx="330000" cy="330000"/>
          </a:xfrm>
          <a:prstGeom prst="round1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01" name="Google Shape;1401;p59"/>
          <p:cNvSpPr/>
          <p:nvPr/>
        </p:nvSpPr>
        <p:spPr>
          <a:xfrm>
            <a:off x="5356050" y="2382735"/>
            <a:ext cx="330000" cy="330000"/>
          </a:xfrm>
          <a:prstGeom prst="round1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02" name="Google Shape;1402;p59"/>
          <p:cNvSpPr/>
          <p:nvPr/>
        </p:nvSpPr>
        <p:spPr>
          <a:xfrm>
            <a:off x="5356050" y="3331885"/>
            <a:ext cx="330000" cy="3300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6" name="Shape 1406"/>
        <p:cNvGrpSpPr/>
        <p:nvPr/>
      </p:nvGrpSpPr>
      <p:grpSpPr>
        <a:xfrm>
          <a:off x="0" y="0"/>
          <a:ext cx="0" cy="0"/>
          <a:chOff x="0" y="0"/>
          <a:chExt cx="0" cy="0"/>
        </a:xfrm>
      </p:grpSpPr>
      <p:sp>
        <p:nvSpPr>
          <p:cNvPr id="1407" name="Google Shape;1407;p6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timeline always works well</a:t>
            </a:r>
            <a:endParaRPr/>
          </a:p>
        </p:txBody>
      </p:sp>
      <p:sp>
        <p:nvSpPr>
          <p:cNvPr id="1408" name="Google Shape;1408;p60"/>
          <p:cNvSpPr txBox="1"/>
          <p:nvPr/>
        </p:nvSpPr>
        <p:spPr>
          <a:xfrm>
            <a:off x="722375" y="2102799"/>
            <a:ext cx="1776900" cy="4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Venus has a nice name</a:t>
            </a:r>
            <a:endParaRPr sz="1200">
              <a:solidFill>
                <a:schemeClr val="dk1"/>
              </a:solidFill>
              <a:latin typeface="Maven Pro"/>
              <a:ea typeface="Maven Pro"/>
              <a:cs typeface="Maven Pro"/>
              <a:sym typeface="Maven Pro"/>
            </a:endParaRPr>
          </a:p>
        </p:txBody>
      </p:sp>
      <p:sp>
        <p:nvSpPr>
          <p:cNvPr id="1409" name="Google Shape;1409;p60"/>
          <p:cNvSpPr txBox="1"/>
          <p:nvPr/>
        </p:nvSpPr>
        <p:spPr>
          <a:xfrm>
            <a:off x="2696439" y="2102799"/>
            <a:ext cx="1776900" cy="4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Mercury is very small</a:t>
            </a:r>
            <a:endParaRPr sz="1200">
              <a:solidFill>
                <a:schemeClr val="dk1"/>
              </a:solidFill>
              <a:latin typeface="Maven Pro"/>
              <a:ea typeface="Maven Pro"/>
              <a:cs typeface="Maven Pro"/>
              <a:sym typeface="Maven Pro"/>
            </a:endParaRPr>
          </a:p>
        </p:txBody>
      </p:sp>
      <p:sp>
        <p:nvSpPr>
          <p:cNvPr id="1410" name="Google Shape;1410;p60"/>
          <p:cNvSpPr txBox="1"/>
          <p:nvPr/>
        </p:nvSpPr>
        <p:spPr>
          <a:xfrm>
            <a:off x="722375" y="1802325"/>
            <a:ext cx="17769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Step 1</a:t>
            </a:r>
            <a:endParaRPr b="1" sz="2000">
              <a:solidFill>
                <a:schemeClr val="lt1"/>
              </a:solidFill>
              <a:latin typeface="Montserrat"/>
              <a:ea typeface="Montserrat"/>
              <a:cs typeface="Montserrat"/>
              <a:sym typeface="Montserrat"/>
            </a:endParaRPr>
          </a:p>
        </p:txBody>
      </p:sp>
      <p:sp>
        <p:nvSpPr>
          <p:cNvPr id="1411" name="Google Shape;1411;p60"/>
          <p:cNvSpPr txBox="1"/>
          <p:nvPr/>
        </p:nvSpPr>
        <p:spPr>
          <a:xfrm>
            <a:off x="2696439" y="1802325"/>
            <a:ext cx="17769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Step 2</a:t>
            </a:r>
            <a:endParaRPr b="1" sz="2000">
              <a:solidFill>
                <a:schemeClr val="lt1"/>
              </a:solidFill>
              <a:latin typeface="Montserrat"/>
              <a:ea typeface="Montserrat"/>
              <a:cs typeface="Montserrat"/>
              <a:sym typeface="Montserrat"/>
            </a:endParaRPr>
          </a:p>
        </p:txBody>
      </p:sp>
      <p:sp>
        <p:nvSpPr>
          <p:cNvPr id="1412" name="Google Shape;1412;p60"/>
          <p:cNvSpPr txBox="1"/>
          <p:nvPr/>
        </p:nvSpPr>
        <p:spPr>
          <a:xfrm>
            <a:off x="4670516" y="2102799"/>
            <a:ext cx="1776900" cy="4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Mars is made of basalt</a:t>
            </a:r>
            <a:endParaRPr sz="1200">
              <a:solidFill>
                <a:schemeClr val="dk1"/>
              </a:solidFill>
              <a:latin typeface="Maven Pro"/>
              <a:ea typeface="Maven Pro"/>
              <a:cs typeface="Maven Pro"/>
              <a:sym typeface="Maven Pro"/>
            </a:endParaRPr>
          </a:p>
        </p:txBody>
      </p:sp>
      <p:sp>
        <p:nvSpPr>
          <p:cNvPr id="1413" name="Google Shape;1413;p60"/>
          <p:cNvSpPr txBox="1"/>
          <p:nvPr/>
        </p:nvSpPr>
        <p:spPr>
          <a:xfrm>
            <a:off x="4670510" y="1802325"/>
            <a:ext cx="17769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Step 3</a:t>
            </a:r>
            <a:endParaRPr b="1" sz="2000">
              <a:solidFill>
                <a:schemeClr val="lt1"/>
              </a:solidFill>
              <a:latin typeface="Montserrat"/>
              <a:ea typeface="Montserrat"/>
              <a:cs typeface="Montserrat"/>
              <a:sym typeface="Montserrat"/>
            </a:endParaRPr>
          </a:p>
        </p:txBody>
      </p:sp>
      <p:sp>
        <p:nvSpPr>
          <p:cNvPr id="1414" name="Google Shape;1414;p60"/>
          <p:cNvSpPr txBox="1"/>
          <p:nvPr/>
        </p:nvSpPr>
        <p:spPr>
          <a:xfrm>
            <a:off x="722375" y="3939550"/>
            <a:ext cx="1776900" cy="4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Saturn has rings</a:t>
            </a:r>
            <a:endParaRPr sz="1200">
              <a:solidFill>
                <a:schemeClr val="dk1"/>
              </a:solidFill>
              <a:latin typeface="Maven Pro"/>
              <a:ea typeface="Maven Pro"/>
              <a:cs typeface="Maven Pro"/>
              <a:sym typeface="Maven Pro"/>
            </a:endParaRPr>
          </a:p>
        </p:txBody>
      </p:sp>
      <p:sp>
        <p:nvSpPr>
          <p:cNvPr id="1415" name="Google Shape;1415;p60"/>
          <p:cNvSpPr txBox="1"/>
          <p:nvPr/>
        </p:nvSpPr>
        <p:spPr>
          <a:xfrm>
            <a:off x="2696439" y="3939550"/>
            <a:ext cx="1776900" cy="4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The Sun is a star</a:t>
            </a:r>
            <a:endParaRPr sz="1200">
              <a:solidFill>
                <a:schemeClr val="dk1"/>
              </a:solidFill>
              <a:latin typeface="Maven Pro"/>
              <a:ea typeface="Maven Pro"/>
              <a:cs typeface="Maven Pro"/>
              <a:sym typeface="Maven Pro"/>
            </a:endParaRPr>
          </a:p>
        </p:txBody>
      </p:sp>
      <p:sp>
        <p:nvSpPr>
          <p:cNvPr id="1416" name="Google Shape;1416;p60"/>
          <p:cNvSpPr txBox="1"/>
          <p:nvPr/>
        </p:nvSpPr>
        <p:spPr>
          <a:xfrm>
            <a:off x="722375" y="3639077"/>
            <a:ext cx="17769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Step 5</a:t>
            </a:r>
            <a:endParaRPr b="1" sz="2000">
              <a:solidFill>
                <a:schemeClr val="lt1"/>
              </a:solidFill>
              <a:latin typeface="Montserrat"/>
              <a:ea typeface="Montserrat"/>
              <a:cs typeface="Montserrat"/>
              <a:sym typeface="Montserrat"/>
            </a:endParaRPr>
          </a:p>
        </p:txBody>
      </p:sp>
      <p:sp>
        <p:nvSpPr>
          <p:cNvPr id="1417" name="Google Shape;1417;p60"/>
          <p:cNvSpPr txBox="1"/>
          <p:nvPr/>
        </p:nvSpPr>
        <p:spPr>
          <a:xfrm>
            <a:off x="2696439" y="3639077"/>
            <a:ext cx="17769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Step 6</a:t>
            </a:r>
            <a:endParaRPr b="1" sz="2000">
              <a:solidFill>
                <a:schemeClr val="lt1"/>
              </a:solidFill>
              <a:latin typeface="Montserrat"/>
              <a:ea typeface="Montserrat"/>
              <a:cs typeface="Montserrat"/>
              <a:sym typeface="Montserrat"/>
            </a:endParaRPr>
          </a:p>
        </p:txBody>
      </p:sp>
      <p:sp>
        <p:nvSpPr>
          <p:cNvPr id="1418" name="Google Shape;1418;p60"/>
          <p:cNvSpPr txBox="1"/>
          <p:nvPr/>
        </p:nvSpPr>
        <p:spPr>
          <a:xfrm>
            <a:off x="4670516" y="3939550"/>
            <a:ext cx="1776900" cy="4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Earth harbors life</a:t>
            </a:r>
            <a:endParaRPr sz="1200">
              <a:solidFill>
                <a:schemeClr val="dk1"/>
              </a:solidFill>
              <a:latin typeface="Maven Pro"/>
              <a:ea typeface="Maven Pro"/>
              <a:cs typeface="Maven Pro"/>
              <a:sym typeface="Maven Pro"/>
            </a:endParaRPr>
          </a:p>
        </p:txBody>
      </p:sp>
      <p:sp>
        <p:nvSpPr>
          <p:cNvPr id="1419" name="Google Shape;1419;p60"/>
          <p:cNvSpPr txBox="1"/>
          <p:nvPr/>
        </p:nvSpPr>
        <p:spPr>
          <a:xfrm>
            <a:off x="4670510" y="3639077"/>
            <a:ext cx="17769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Step 7</a:t>
            </a:r>
            <a:endParaRPr b="1" sz="2000">
              <a:solidFill>
                <a:schemeClr val="lt1"/>
              </a:solidFill>
              <a:latin typeface="Montserrat"/>
              <a:ea typeface="Montserrat"/>
              <a:cs typeface="Montserrat"/>
              <a:sym typeface="Montserrat"/>
            </a:endParaRPr>
          </a:p>
        </p:txBody>
      </p:sp>
      <p:sp>
        <p:nvSpPr>
          <p:cNvPr id="1420" name="Google Shape;1420;p60"/>
          <p:cNvSpPr txBox="1"/>
          <p:nvPr/>
        </p:nvSpPr>
        <p:spPr>
          <a:xfrm>
            <a:off x="6644599" y="2102799"/>
            <a:ext cx="1776900" cy="4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Jupiter is a gas giant</a:t>
            </a:r>
            <a:endParaRPr sz="1200">
              <a:solidFill>
                <a:schemeClr val="dk1"/>
              </a:solidFill>
              <a:latin typeface="Maven Pro"/>
              <a:ea typeface="Maven Pro"/>
              <a:cs typeface="Maven Pro"/>
              <a:sym typeface="Maven Pro"/>
            </a:endParaRPr>
          </a:p>
        </p:txBody>
      </p:sp>
      <p:sp>
        <p:nvSpPr>
          <p:cNvPr id="1421" name="Google Shape;1421;p60"/>
          <p:cNvSpPr txBox="1"/>
          <p:nvPr/>
        </p:nvSpPr>
        <p:spPr>
          <a:xfrm>
            <a:off x="6644591" y="1802325"/>
            <a:ext cx="17769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Step 4</a:t>
            </a:r>
            <a:endParaRPr b="1" sz="2000">
              <a:solidFill>
                <a:schemeClr val="lt1"/>
              </a:solidFill>
              <a:latin typeface="Montserrat"/>
              <a:ea typeface="Montserrat"/>
              <a:cs typeface="Montserrat"/>
              <a:sym typeface="Montserrat"/>
            </a:endParaRPr>
          </a:p>
        </p:txBody>
      </p:sp>
      <p:sp>
        <p:nvSpPr>
          <p:cNvPr id="1422" name="Google Shape;1422;p60"/>
          <p:cNvSpPr txBox="1"/>
          <p:nvPr/>
        </p:nvSpPr>
        <p:spPr>
          <a:xfrm>
            <a:off x="6644599" y="3939550"/>
            <a:ext cx="1776900" cy="40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Neptune is an ice giant</a:t>
            </a:r>
            <a:endParaRPr sz="1200">
              <a:solidFill>
                <a:schemeClr val="dk1"/>
              </a:solidFill>
              <a:latin typeface="Maven Pro"/>
              <a:ea typeface="Maven Pro"/>
              <a:cs typeface="Maven Pro"/>
              <a:sym typeface="Maven Pro"/>
            </a:endParaRPr>
          </a:p>
        </p:txBody>
      </p:sp>
      <p:sp>
        <p:nvSpPr>
          <p:cNvPr id="1423" name="Google Shape;1423;p60"/>
          <p:cNvSpPr txBox="1"/>
          <p:nvPr/>
        </p:nvSpPr>
        <p:spPr>
          <a:xfrm>
            <a:off x="6644591" y="3639077"/>
            <a:ext cx="17769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Step 8</a:t>
            </a:r>
            <a:endParaRPr b="1" sz="2000">
              <a:solidFill>
                <a:schemeClr val="lt1"/>
              </a:solidFill>
              <a:latin typeface="Montserrat"/>
              <a:ea typeface="Montserrat"/>
              <a:cs typeface="Montserrat"/>
              <a:sym typeface="Montserrat"/>
            </a:endParaRPr>
          </a:p>
        </p:txBody>
      </p:sp>
      <p:sp>
        <p:nvSpPr>
          <p:cNvPr id="1424" name="Google Shape;1424;p60"/>
          <p:cNvSpPr/>
          <p:nvPr/>
        </p:nvSpPr>
        <p:spPr>
          <a:xfrm>
            <a:off x="1459028" y="1402875"/>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25" name="Google Shape;1425;p60"/>
          <p:cNvSpPr/>
          <p:nvPr/>
        </p:nvSpPr>
        <p:spPr>
          <a:xfrm>
            <a:off x="3433103" y="1402875"/>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26" name="Google Shape;1426;p60"/>
          <p:cNvSpPr/>
          <p:nvPr/>
        </p:nvSpPr>
        <p:spPr>
          <a:xfrm>
            <a:off x="5407178" y="1402875"/>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27" name="Google Shape;1427;p60"/>
          <p:cNvSpPr/>
          <p:nvPr/>
        </p:nvSpPr>
        <p:spPr>
          <a:xfrm>
            <a:off x="7381253" y="1402875"/>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28" name="Google Shape;1428;p60"/>
          <p:cNvSpPr/>
          <p:nvPr/>
        </p:nvSpPr>
        <p:spPr>
          <a:xfrm>
            <a:off x="1459028" y="3235650"/>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29" name="Google Shape;1429;p60"/>
          <p:cNvSpPr/>
          <p:nvPr/>
        </p:nvSpPr>
        <p:spPr>
          <a:xfrm>
            <a:off x="3433103" y="3235650"/>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30" name="Google Shape;1430;p60"/>
          <p:cNvSpPr/>
          <p:nvPr/>
        </p:nvSpPr>
        <p:spPr>
          <a:xfrm>
            <a:off x="5407178" y="3235650"/>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31" name="Google Shape;1431;p60"/>
          <p:cNvSpPr/>
          <p:nvPr/>
        </p:nvSpPr>
        <p:spPr>
          <a:xfrm>
            <a:off x="7381253" y="3235650"/>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cxnSp>
        <p:nvCxnSpPr>
          <p:cNvPr id="1432" name="Google Shape;1432;p60"/>
          <p:cNvCxnSpPr>
            <a:endCxn id="1425" idx="1"/>
          </p:cNvCxnSpPr>
          <p:nvPr/>
        </p:nvCxnSpPr>
        <p:spPr>
          <a:xfrm>
            <a:off x="1762703" y="1554675"/>
            <a:ext cx="1670400" cy="0"/>
          </a:xfrm>
          <a:prstGeom prst="straightConnector1">
            <a:avLst/>
          </a:prstGeom>
          <a:noFill/>
          <a:ln cap="flat" cmpd="sng" w="9525">
            <a:solidFill>
              <a:schemeClr val="lt2"/>
            </a:solidFill>
            <a:prstDash val="solid"/>
            <a:round/>
            <a:headEnd len="med" w="med" type="none"/>
            <a:tailEnd len="med" w="med" type="none"/>
          </a:ln>
        </p:spPr>
      </p:cxnSp>
      <p:cxnSp>
        <p:nvCxnSpPr>
          <p:cNvPr id="1433" name="Google Shape;1433;p60"/>
          <p:cNvCxnSpPr>
            <a:stCxn id="1425" idx="3"/>
            <a:endCxn id="1426" idx="1"/>
          </p:cNvCxnSpPr>
          <p:nvPr/>
        </p:nvCxnSpPr>
        <p:spPr>
          <a:xfrm>
            <a:off x="3736703" y="1554675"/>
            <a:ext cx="1670400" cy="0"/>
          </a:xfrm>
          <a:prstGeom prst="straightConnector1">
            <a:avLst/>
          </a:prstGeom>
          <a:noFill/>
          <a:ln cap="flat" cmpd="sng" w="9525">
            <a:solidFill>
              <a:schemeClr val="lt2"/>
            </a:solidFill>
            <a:prstDash val="solid"/>
            <a:round/>
            <a:headEnd len="med" w="med" type="none"/>
            <a:tailEnd len="med" w="med" type="none"/>
          </a:ln>
        </p:spPr>
      </p:cxnSp>
      <p:cxnSp>
        <p:nvCxnSpPr>
          <p:cNvPr id="1434" name="Google Shape;1434;p60"/>
          <p:cNvCxnSpPr>
            <a:stCxn id="1426" idx="3"/>
            <a:endCxn id="1427" idx="1"/>
          </p:cNvCxnSpPr>
          <p:nvPr/>
        </p:nvCxnSpPr>
        <p:spPr>
          <a:xfrm>
            <a:off x="5710778" y="1554675"/>
            <a:ext cx="1670400" cy="0"/>
          </a:xfrm>
          <a:prstGeom prst="straightConnector1">
            <a:avLst/>
          </a:prstGeom>
          <a:noFill/>
          <a:ln cap="flat" cmpd="sng" w="9525">
            <a:solidFill>
              <a:schemeClr val="lt2"/>
            </a:solidFill>
            <a:prstDash val="solid"/>
            <a:round/>
            <a:headEnd len="med" w="med" type="none"/>
            <a:tailEnd len="med" w="med" type="none"/>
          </a:ln>
        </p:spPr>
      </p:cxnSp>
      <p:cxnSp>
        <p:nvCxnSpPr>
          <p:cNvPr id="1435" name="Google Shape;1435;p60"/>
          <p:cNvCxnSpPr>
            <a:stCxn id="1428" idx="3"/>
            <a:endCxn id="1429" idx="1"/>
          </p:cNvCxnSpPr>
          <p:nvPr/>
        </p:nvCxnSpPr>
        <p:spPr>
          <a:xfrm>
            <a:off x="1762628" y="3387450"/>
            <a:ext cx="1670400" cy="0"/>
          </a:xfrm>
          <a:prstGeom prst="straightConnector1">
            <a:avLst/>
          </a:prstGeom>
          <a:noFill/>
          <a:ln cap="flat" cmpd="sng" w="9525">
            <a:solidFill>
              <a:schemeClr val="lt2"/>
            </a:solidFill>
            <a:prstDash val="solid"/>
            <a:round/>
            <a:headEnd len="med" w="med" type="none"/>
            <a:tailEnd len="med" w="med" type="none"/>
          </a:ln>
        </p:spPr>
      </p:cxnSp>
      <p:cxnSp>
        <p:nvCxnSpPr>
          <p:cNvPr id="1436" name="Google Shape;1436;p60"/>
          <p:cNvCxnSpPr>
            <a:stCxn id="1429" idx="3"/>
            <a:endCxn id="1430" idx="1"/>
          </p:cNvCxnSpPr>
          <p:nvPr/>
        </p:nvCxnSpPr>
        <p:spPr>
          <a:xfrm>
            <a:off x="3736703" y="3387450"/>
            <a:ext cx="1670400" cy="0"/>
          </a:xfrm>
          <a:prstGeom prst="straightConnector1">
            <a:avLst/>
          </a:prstGeom>
          <a:noFill/>
          <a:ln cap="flat" cmpd="sng" w="9525">
            <a:solidFill>
              <a:schemeClr val="lt2"/>
            </a:solidFill>
            <a:prstDash val="solid"/>
            <a:round/>
            <a:headEnd len="med" w="med" type="none"/>
            <a:tailEnd len="med" w="med" type="none"/>
          </a:ln>
        </p:spPr>
      </p:cxnSp>
      <p:cxnSp>
        <p:nvCxnSpPr>
          <p:cNvPr id="1437" name="Google Shape;1437;p60"/>
          <p:cNvCxnSpPr>
            <a:stCxn id="1430" idx="3"/>
            <a:endCxn id="1431" idx="1"/>
          </p:cNvCxnSpPr>
          <p:nvPr/>
        </p:nvCxnSpPr>
        <p:spPr>
          <a:xfrm>
            <a:off x="5710778" y="3387450"/>
            <a:ext cx="1670400" cy="0"/>
          </a:xfrm>
          <a:prstGeom prst="straightConnector1">
            <a:avLst/>
          </a:prstGeom>
          <a:noFill/>
          <a:ln cap="flat" cmpd="sng" w="9525">
            <a:solidFill>
              <a:schemeClr val="lt2"/>
            </a:solidFill>
            <a:prstDash val="solid"/>
            <a:round/>
            <a:headEnd len="med" w="med" type="none"/>
            <a:tailEnd len="med" w="med" type="none"/>
          </a:ln>
        </p:spPr>
      </p:cxnSp>
      <p:cxnSp>
        <p:nvCxnSpPr>
          <p:cNvPr id="1438" name="Google Shape;1438;p60"/>
          <p:cNvCxnSpPr>
            <a:stCxn id="1427" idx="3"/>
            <a:endCxn id="1428" idx="1"/>
          </p:cNvCxnSpPr>
          <p:nvPr/>
        </p:nvCxnSpPr>
        <p:spPr>
          <a:xfrm flipH="1">
            <a:off x="1458953" y="1554675"/>
            <a:ext cx="6225900" cy="1832700"/>
          </a:xfrm>
          <a:prstGeom prst="bentConnector5">
            <a:avLst>
              <a:gd fmla="val -11945" name="adj1"/>
              <a:gd fmla="val 68066" name="adj2"/>
              <a:gd fmla="val 111514" name="adj3"/>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2" name="Shape 1442"/>
        <p:cNvGrpSpPr/>
        <p:nvPr/>
      </p:nvGrpSpPr>
      <p:grpSpPr>
        <a:xfrm>
          <a:off x="0" y="0"/>
          <a:ext cx="0" cy="0"/>
          <a:chOff x="0" y="0"/>
          <a:chExt cx="0" cy="0"/>
        </a:xfrm>
      </p:grpSpPr>
      <p:sp>
        <p:nvSpPr>
          <p:cNvPr id="1443" name="Google Shape;1443;p6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Infographics are useful</a:t>
            </a:r>
            <a:endParaRPr/>
          </a:p>
        </p:txBody>
      </p:sp>
      <p:sp>
        <p:nvSpPr>
          <p:cNvPr id="1444" name="Google Shape;1444;p61"/>
          <p:cNvSpPr txBox="1"/>
          <p:nvPr/>
        </p:nvSpPr>
        <p:spPr>
          <a:xfrm>
            <a:off x="722394" y="1715638"/>
            <a:ext cx="2082900" cy="88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Maven Pro"/>
                <a:ea typeface="Maven Pro"/>
                <a:cs typeface="Maven Pro"/>
                <a:sym typeface="Maven Pro"/>
              </a:rPr>
              <a:t>Despite being red, Mars is a cold place. It’s full of iron oxide dust, which gives the planet its reddish cast</a:t>
            </a:r>
            <a:endParaRPr sz="1200">
              <a:solidFill>
                <a:schemeClr val="dk1"/>
              </a:solidFill>
              <a:latin typeface="Maven Pro"/>
              <a:ea typeface="Maven Pro"/>
              <a:cs typeface="Maven Pro"/>
              <a:sym typeface="Maven Pro"/>
            </a:endParaRPr>
          </a:p>
        </p:txBody>
      </p:sp>
      <p:sp>
        <p:nvSpPr>
          <p:cNvPr id="1445" name="Google Shape;1445;p61"/>
          <p:cNvSpPr txBox="1"/>
          <p:nvPr/>
        </p:nvSpPr>
        <p:spPr>
          <a:xfrm>
            <a:off x="6338694" y="1715638"/>
            <a:ext cx="2082900" cy="88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Venus has a beautiful name and is the second planet from the Sun. It’s terribly hot </a:t>
            </a:r>
            <a:endParaRPr sz="1200">
              <a:solidFill>
                <a:schemeClr val="dk1"/>
              </a:solidFill>
              <a:latin typeface="Maven Pro"/>
              <a:ea typeface="Maven Pro"/>
              <a:cs typeface="Maven Pro"/>
              <a:sym typeface="Maven Pro"/>
            </a:endParaRPr>
          </a:p>
        </p:txBody>
      </p:sp>
      <p:sp>
        <p:nvSpPr>
          <p:cNvPr id="1446" name="Google Shape;1446;p61"/>
          <p:cNvSpPr txBox="1"/>
          <p:nvPr/>
        </p:nvSpPr>
        <p:spPr>
          <a:xfrm>
            <a:off x="722394" y="1415163"/>
            <a:ext cx="2082900" cy="402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Montserrat"/>
                <a:ea typeface="Montserrat"/>
                <a:cs typeface="Montserrat"/>
                <a:sym typeface="Montserrat"/>
              </a:rPr>
              <a:t>Mars</a:t>
            </a:r>
            <a:endParaRPr b="1" sz="2000">
              <a:solidFill>
                <a:schemeClr val="lt1"/>
              </a:solidFill>
              <a:latin typeface="Montserrat"/>
              <a:ea typeface="Montserrat"/>
              <a:cs typeface="Montserrat"/>
              <a:sym typeface="Montserrat"/>
            </a:endParaRPr>
          </a:p>
        </p:txBody>
      </p:sp>
      <p:sp>
        <p:nvSpPr>
          <p:cNvPr id="1447" name="Google Shape;1447;p61"/>
          <p:cNvSpPr txBox="1"/>
          <p:nvPr/>
        </p:nvSpPr>
        <p:spPr>
          <a:xfrm>
            <a:off x="6338706" y="1415163"/>
            <a:ext cx="20829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Venus</a:t>
            </a:r>
            <a:endParaRPr b="1" sz="2000">
              <a:solidFill>
                <a:schemeClr val="lt1"/>
              </a:solidFill>
              <a:latin typeface="Montserrat"/>
              <a:ea typeface="Montserrat"/>
              <a:cs typeface="Montserrat"/>
              <a:sym typeface="Montserrat"/>
            </a:endParaRPr>
          </a:p>
        </p:txBody>
      </p:sp>
      <p:sp>
        <p:nvSpPr>
          <p:cNvPr id="1448" name="Google Shape;1448;p61"/>
          <p:cNvSpPr txBox="1"/>
          <p:nvPr/>
        </p:nvSpPr>
        <p:spPr>
          <a:xfrm>
            <a:off x="722394" y="3406538"/>
            <a:ext cx="2082900" cy="88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Maven Pro"/>
                <a:ea typeface="Maven Pro"/>
                <a:cs typeface="Maven Pro"/>
                <a:sym typeface="Maven Pro"/>
              </a:rPr>
              <a:t>Jupiter is a gas giant and the biggest in the Solar System. It was named after a Roman god</a:t>
            </a:r>
            <a:endParaRPr sz="1200">
              <a:solidFill>
                <a:schemeClr val="dk1"/>
              </a:solidFill>
              <a:latin typeface="Maven Pro"/>
              <a:ea typeface="Maven Pro"/>
              <a:cs typeface="Maven Pro"/>
              <a:sym typeface="Maven Pro"/>
            </a:endParaRPr>
          </a:p>
        </p:txBody>
      </p:sp>
      <p:sp>
        <p:nvSpPr>
          <p:cNvPr id="1449" name="Google Shape;1449;p61"/>
          <p:cNvSpPr txBox="1"/>
          <p:nvPr/>
        </p:nvSpPr>
        <p:spPr>
          <a:xfrm>
            <a:off x="6338694" y="3406538"/>
            <a:ext cx="2082900" cy="88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Saturn is a gas giant and has several rings. It’s composed mostly of hydrogen and helium</a:t>
            </a:r>
            <a:endParaRPr sz="1200">
              <a:solidFill>
                <a:schemeClr val="dk1"/>
              </a:solidFill>
              <a:latin typeface="Maven Pro"/>
              <a:ea typeface="Maven Pro"/>
              <a:cs typeface="Maven Pro"/>
              <a:sym typeface="Maven Pro"/>
            </a:endParaRPr>
          </a:p>
        </p:txBody>
      </p:sp>
      <p:sp>
        <p:nvSpPr>
          <p:cNvPr id="1450" name="Google Shape;1450;p61"/>
          <p:cNvSpPr txBox="1"/>
          <p:nvPr/>
        </p:nvSpPr>
        <p:spPr>
          <a:xfrm>
            <a:off x="722394" y="3106062"/>
            <a:ext cx="2082900" cy="402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Montserrat"/>
                <a:ea typeface="Montserrat"/>
                <a:cs typeface="Montserrat"/>
                <a:sym typeface="Montserrat"/>
              </a:rPr>
              <a:t>Jupiter</a:t>
            </a:r>
            <a:endParaRPr b="1" sz="2000">
              <a:solidFill>
                <a:schemeClr val="lt1"/>
              </a:solidFill>
              <a:latin typeface="Montserrat"/>
              <a:ea typeface="Montserrat"/>
              <a:cs typeface="Montserrat"/>
              <a:sym typeface="Montserrat"/>
            </a:endParaRPr>
          </a:p>
        </p:txBody>
      </p:sp>
      <p:sp>
        <p:nvSpPr>
          <p:cNvPr id="1451" name="Google Shape;1451;p61"/>
          <p:cNvSpPr txBox="1"/>
          <p:nvPr/>
        </p:nvSpPr>
        <p:spPr>
          <a:xfrm>
            <a:off x="6338706" y="3106062"/>
            <a:ext cx="20829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Saturn</a:t>
            </a:r>
            <a:endParaRPr b="1" sz="2000">
              <a:solidFill>
                <a:schemeClr val="lt1"/>
              </a:solidFill>
              <a:latin typeface="Montserrat"/>
              <a:ea typeface="Montserrat"/>
              <a:cs typeface="Montserrat"/>
              <a:sym typeface="Montserrat"/>
            </a:endParaRPr>
          </a:p>
        </p:txBody>
      </p:sp>
      <p:sp>
        <p:nvSpPr>
          <p:cNvPr id="1452" name="Google Shape;1452;p61"/>
          <p:cNvSpPr/>
          <p:nvPr/>
        </p:nvSpPr>
        <p:spPr>
          <a:xfrm>
            <a:off x="2881450" y="1552163"/>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53" name="Google Shape;1453;p61"/>
          <p:cNvSpPr/>
          <p:nvPr/>
        </p:nvSpPr>
        <p:spPr>
          <a:xfrm>
            <a:off x="5383550" y="1552163"/>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54" name="Google Shape;1454;p61"/>
          <p:cNvSpPr/>
          <p:nvPr/>
        </p:nvSpPr>
        <p:spPr>
          <a:xfrm>
            <a:off x="2881450" y="3253156"/>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55" name="Google Shape;1455;p61"/>
          <p:cNvSpPr/>
          <p:nvPr/>
        </p:nvSpPr>
        <p:spPr>
          <a:xfrm>
            <a:off x="5383550" y="3253156"/>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56" name="Google Shape;1456;p61"/>
          <p:cNvSpPr/>
          <p:nvPr/>
        </p:nvSpPr>
        <p:spPr>
          <a:xfrm>
            <a:off x="4132500" y="2413400"/>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cxnSp>
        <p:nvCxnSpPr>
          <p:cNvPr id="1457" name="Google Shape;1457;p61"/>
          <p:cNvCxnSpPr>
            <a:stCxn id="1452" idx="3"/>
            <a:endCxn id="1456" idx="0"/>
          </p:cNvCxnSpPr>
          <p:nvPr/>
        </p:nvCxnSpPr>
        <p:spPr>
          <a:xfrm>
            <a:off x="3760450" y="1991663"/>
            <a:ext cx="811500" cy="421800"/>
          </a:xfrm>
          <a:prstGeom prst="bentConnector2">
            <a:avLst/>
          </a:prstGeom>
          <a:noFill/>
          <a:ln cap="flat" cmpd="sng" w="9525">
            <a:solidFill>
              <a:schemeClr val="lt2"/>
            </a:solidFill>
            <a:prstDash val="solid"/>
            <a:round/>
            <a:headEnd len="med" w="med" type="none"/>
            <a:tailEnd len="med" w="med" type="none"/>
          </a:ln>
        </p:spPr>
      </p:cxnSp>
      <p:cxnSp>
        <p:nvCxnSpPr>
          <p:cNvPr id="1458" name="Google Shape;1458;p61"/>
          <p:cNvCxnSpPr>
            <a:stCxn id="1453" idx="1"/>
            <a:endCxn id="1456" idx="0"/>
          </p:cNvCxnSpPr>
          <p:nvPr/>
        </p:nvCxnSpPr>
        <p:spPr>
          <a:xfrm flipH="1">
            <a:off x="4572050" y="1991663"/>
            <a:ext cx="811500" cy="421800"/>
          </a:xfrm>
          <a:prstGeom prst="bentConnector2">
            <a:avLst/>
          </a:prstGeom>
          <a:noFill/>
          <a:ln cap="flat" cmpd="sng" w="9525">
            <a:solidFill>
              <a:schemeClr val="lt2"/>
            </a:solidFill>
            <a:prstDash val="solid"/>
            <a:round/>
            <a:headEnd len="med" w="med" type="none"/>
            <a:tailEnd len="med" w="med" type="none"/>
          </a:ln>
        </p:spPr>
      </p:cxnSp>
      <p:cxnSp>
        <p:nvCxnSpPr>
          <p:cNvPr id="1459" name="Google Shape;1459;p61"/>
          <p:cNvCxnSpPr>
            <a:stCxn id="1454" idx="3"/>
            <a:endCxn id="1456" idx="2"/>
          </p:cNvCxnSpPr>
          <p:nvPr/>
        </p:nvCxnSpPr>
        <p:spPr>
          <a:xfrm flipH="1" rot="10800000">
            <a:off x="3760450" y="3292456"/>
            <a:ext cx="811500" cy="400200"/>
          </a:xfrm>
          <a:prstGeom prst="bentConnector2">
            <a:avLst/>
          </a:prstGeom>
          <a:noFill/>
          <a:ln cap="flat" cmpd="sng" w="9525">
            <a:solidFill>
              <a:schemeClr val="lt2"/>
            </a:solidFill>
            <a:prstDash val="solid"/>
            <a:round/>
            <a:headEnd len="med" w="med" type="none"/>
            <a:tailEnd len="med" w="med" type="none"/>
          </a:ln>
        </p:spPr>
      </p:cxnSp>
      <p:cxnSp>
        <p:nvCxnSpPr>
          <p:cNvPr id="1460" name="Google Shape;1460;p61"/>
          <p:cNvCxnSpPr>
            <a:stCxn id="1456" idx="2"/>
            <a:endCxn id="1455" idx="1"/>
          </p:cNvCxnSpPr>
          <p:nvPr/>
        </p:nvCxnSpPr>
        <p:spPr>
          <a:xfrm flipH="1" rot="-5400000">
            <a:off x="4777650" y="3086750"/>
            <a:ext cx="400200" cy="811500"/>
          </a:xfrm>
          <a:prstGeom prst="bentConnector2">
            <a:avLst/>
          </a:prstGeom>
          <a:noFill/>
          <a:ln cap="flat" cmpd="sng" w="9525">
            <a:solidFill>
              <a:schemeClr val="lt2"/>
            </a:solidFill>
            <a:prstDash val="solid"/>
            <a:round/>
            <a:headEnd len="med" w="med" type="none"/>
            <a:tailEnd len="med" w="med" type="none"/>
          </a:ln>
        </p:spPr>
      </p:cxnSp>
      <p:sp>
        <p:nvSpPr>
          <p:cNvPr id="1461" name="Google Shape;1461;p61"/>
          <p:cNvSpPr/>
          <p:nvPr/>
        </p:nvSpPr>
        <p:spPr>
          <a:xfrm>
            <a:off x="3084069" y="3510351"/>
            <a:ext cx="460132" cy="364621"/>
          </a:xfrm>
          <a:custGeom>
            <a:rect b="b" l="l" r="r" t="t"/>
            <a:pathLst>
              <a:path extrusionOk="0" h="364621" w="460132">
                <a:moveTo>
                  <a:pt x="446445" y="0"/>
                </a:moveTo>
                <a:cubicBezTo>
                  <a:pt x="427482" y="0"/>
                  <a:pt x="59921" y="0"/>
                  <a:pt x="43718" y="0"/>
                </a:cubicBezTo>
                <a:cubicBezTo>
                  <a:pt x="19611" y="0"/>
                  <a:pt x="0" y="19611"/>
                  <a:pt x="0" y="43718"/>
                </a:cubicBezTo>
                <a:cubicBezTo>
                  <a:pt x="0" y="67824"/>
                  <a:pt x="19611" y="87435"/>
                  <a:pt x="43718" y="87435"/>
                </a:cubicBezTo>
                <a:cubicBezTo>
                  <a:pt x="43807" y="87399"/>
                  <a:pt x="61018" y="89108"/>
                  <a:pt x="60838" y="73606"/>
                </a:cubicBezTo>
                <a:cubicBezTo>
                  <a:pt x="60757" y="66170"/>
                  <a:pt x="54579" y="60235"/>
                  <a:pt x="47152" y="60235"/>
                </a:cubicBezTo>
                <a:lnTo>
                  <a:pt x="44203" y="60235"/>
                </a:lnTo>
                <a:cubicBezTo>
                  <a:pt x="35544" y="60235"/>
                  <a:pt x="28027" y="53770"/>
                  <a:pt x="27245" y="45147"/>
                </a:cubicBezTo>
                <a:cubicBezTo>
                  <a:pt x="26355" y="35283"/>
                  <a:pt x="34123" y="26966"/>
                  <a:pt x="43807" y="26966"/>
                </a:cubicBezTo>
                <a:lnTo>
                  <a:pt x="86842" y="26966"/>
                </a:lnTo>
                <a:cubicBezTo>
                  <a:pt x="105823" y="152400"/>
                  <a:pt x="92578" y="64578"/>
                  <a:pt x="116946" y="225862"/>
                </a:cubicBezTo>
                <a:lnTo>
                  <a:pt x="105814" y="275909"/>
                </a:lnTo>
                <a:cubicBezTo>
                  <a:pt x="102973" y="288696"/>
                  <a:pt x="106039" y="301886"/>
                  <a:pt x="114239" y="312110"/>
                </a:cubicBezTo>
                <a:cubicBezTo>
                  <a:pt x="130757" y="332719"/>
                  <a:pt x="153910" y="327342"/>
                  <a:pt x="159234" y="328187"/>
                </a:cubicBezTo>
                <a:cubicBezTo>
                  <a:pt x="165762" y="349272"/>
                  <a:pt x="185453" y="364621"/>
                  <a:pt x="208652" y="364621"/>
                </a:cubicBezTo>
                <a:cubicBezTo>
                  <a:pt x="231850" y="364621"/>
                  <a:pt x="251542" y="349263"/>
                  <a:pt x="258070" y="328187"/>
                </a:cubicBezTo>
                <a:lnTo>
                  <a:pt x="300520" y="328187"/>
                </a:lnTo>
                <a:cubicBezTo>
                  <a:pt x="307245" y="349893"/>
                  <a:pt x="328142" y="365439"/>
                  <a:pt x="352348" y="363956"/>
                </a:cubicBezTo>
                <a:cubicBezTo>
                  <a:pt x="378091" y="362382"/>
                  <a:pt x="398790" y="341387"/>
                  <a:pt x="400013" y="315617"/>
                </a:cubicBezTo>
                <a:cubicBezTo>
                  <a:pt x="401406" y="286421"/>
                  <a:pt x="378055" y="262233"/>
                  <a:pt x="349165" y="262233"/>
                </a:cubicBezTo>
                <a:cubicBezTo>
                  <a:pt x="325202" y="262233"/>
                  <a:pt x="305051" y="278877"/>
                  <a:pt x="299674" y="301212"/>
                </a:cubicBezTo>
                <a:lnTo>
                  <a:pt x="259338" y="301212"/>
                </a:lnTo>
                <a:cubicBezTo>
                  <a:pt x="253826" y="278373"/>
                  <a:pt x="233226" y="261352"/>
                  <a:pt x="208724" y="261352"/>
                </a:cubicBezTo>
                <a:cubicBezTo>
                  <a:pt x="184221" y="261352"/>
                  <a:pt x="163612" y="278373"/>
                  <a:pt x="158119" y="301212"/>
                </a:cubicBezTo>
                <a:cubicBezTo>
                  <a:pt x="151150" y="300466"/>
                  <a:pt x="141961" y="303775"/>
                  <a:pt x="135208" y="295358"/>
                </a:cubicBezTo>
                <a:cubicBezTo>
                  <a:pt x="132223" y="291636"/>
                  <a:pt x="131108" y="286825"/>
                  <a:pt x="132133" y="282177"/>
                </a:cubicBezTo>
                <a:lnTo>
                  <a:pt x="141502" y="240078"/>
                </a:lnTo>
                <a:lnTo>
                  <a:pt x="393754" y="240078"/>
                </a:lnTo>
                <a:cubicBezTo>
                  <a:pt x="400039" y="240078"/>
                  <a:pt x="405515" y="235789"/>
                  <a:pt x="407035" y="229692"/>
                </a:cubicBezTo>
                <a:cubicBezTo>
                  <a:pt x="413293" y="204426"/>
                  <a:pt x="453288" y="42962"/>
                  <a:pt x="459726" y="16967"/>
                </a:cubicBezTo>
                <a:cubicBezTo>
                  <a:pt x="461848" y="8407"/>
                  <a:pt x="455392" y="0"/>
                  <a:pt x="446445" y="0"/>
                </a:cubicBezTo>
                <a:close/>
                <a:moveTo>
                  <a:pt x="349156" y="288830"/>
                </a:moveTo>
                <a:cubicBezTo>
                  <a:pt x="362553" y="288830"/>
                  <a:pt x="373451" y="299728"/>
                  <a:pt x="373451" y="313126"/>
                </a:cubicBezTo>
                <a:cubicBezTo>
                  <a:pt x="373451" y="326523"/>
                  <a:pt x="362553" y="337421"/>
                  <a:pt x="349156" y="337421"/>
                </a:cubicBezTo>
                <a:cubicBezTo>
                  <a:pt x="335758" y="337421"/>
                  <a:pt x="324860" y="326506"/>
                  <a:pt x="324860" y="313126"/>
                </a:cubicBezTo>
                <a:cubicBezTo>
                  <a:pt x="324860" y="299809"/>
                  <a:pt x="335686" y="288830"/>
                  <a:pt x="349156" y="288830"/>
                </a:cubicBezTo>
                <a:close/>
                <a:moveTo>
                  <a:pt x="208625" y="288830"/>
                </a:moveTo>
                <a:cubicBezTo>
                  <a:pt x="221932" y="288830"/>
                  <a:pt x="232920" y="299647"/>
                  <a:pt x="232920" y="313126"/>
                </a:cubicBezTo>
                <a:cubicBezTo>
                  <a:pt x="232920" y="326604"/>
                  <a:pt x="222004" y="337421"/>
                  <a:pt x="208625" y="337421"/>
                </a:cubicBezTo>
                <a:cubicBezTo>
                  <a:pt x="195245" y="337421"/>
                  <a:pt x="184329" y="326559"/>
                  <a:pt x="184329" y="313126"/>
                </a:cubicBezTo>
                <a:cubicBezTo>
                  <a:pt x="184329" y="299629"/>
                  <a:pt x="195335" y="288830"/>
                  <a:pt x="208625" y="288830"/>
                </a:cubicBezTo>
                <a:close/>
                <a:moveTo>
                  <a:pt x="384169" y="213103"/>
                </a:moveTo>
                <a:lnTo>
                  <a:pt x="141466" y="213103"/>
                </a:lnTo>
                <a:lnTo>
                  <a:pt x="134659" y="168144"/>
                </a:lnTo>
                <a:lnTo>
                  <a:pt x="395301" y="168144"/>
                </a:lnTo>
                <a:lnTo>
                  <a:pt x="384169" y="213103"/>
                </a:lnTo>
                <a:close/>
                <a:moveTo>
                  <a:pt x="400300" y="141169"/>
                </a:moveTo>
                <a:lnTo>
                  <a:pt x="132330" y="141169"/>
                </a:lnTo>
                <a:cubicBezTo>
                  <a:pt x="132357" y="141331"/>
                  <a:pt x="131584" y="136260"/>
                  <a:pt x="125928" y="98908"/>
                </a:cubicBezTo>
                <a:lnTo>
                  <a:pt x="410767" y="98908"/>
                </a:lnTo>
                <a:cubicBezTo>
                  <a:pt x="409229" y="105131"/>
                  <a:pt x="401820" y="135028"/>
                  <a:pt x="400300" y="141169"/>
                </a:cubicBezTo>
                <a:close/>
                <a:moveTo>
                  <a:pt x="418868" y="71034"/>
                </a:moveTo>
                <a:lnTo>
                  <a:pt x="120443" y="71034"/>
                </a:lnTo>
                <a:lnTo>
                  <a:pt x="113772" y="26975"/>
                </a:lnTo>
                <a:lnTo>
                  <a:pt x="429784" y="26975"/>
                </a:lnTo>
                <a:lnTo>
                  <a:pt x="418868" y="710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nvGrpSpPr>
          <p:cNvPr id="1462" name="Google Shape;1462;p61"/>
          <p:cNvGrpSpPr/>
          <p:nvPr/>
        </p:nvGrpSpPr>
        <p:grpSpPr>
          <a:xfrm>
            <a:off x="3083942" y="1863993"/>
            <a:ext cx="460373" cy="255363"/>
            <a:chOff x="5685739" y="3792091"/>
            <a:chExt cx="460373" cy="255363"/>
          </a:xfrm>
        </p:grpSpPr>
        <p:sp>
          <p:nvSpPr>
            <p:cNvPr id="1463" name="Google Shape;1463;p61"/>
            <p:cNvSpPr/>
            <p:nvPr/>
          </p:nvSpPr>
          <p:spPr>
            <a:xfrm>
              <a:off x="5685739" y="3792091"/>
              <a:ext cx="460373" cy="255363"/>
            </a:xfrm>
            <a:custGeom>
              <a:rect b="b" l="l" r="r" t="t"/>
              <a:pathLst>
                <a:path extrusionOk="0" h="255363" w="460373">
                  <a:moveTo>
                    <a:pt x="446697" y="0"/>
                  </a:moveTo>
                  <a:lnTo>
                    <a:pt x="13676" y="0"/>
                  </a:lnTo>
                  <a:cubicBezTo>
                    <a:pt x="6123" y="0"/>
                    <a:pt x="0" y="6123"/>
                    <a:pt x="0" y="13676"/>
                  </a:cubicBezTo>
                  <a:lnTo>
                    <a:pt x="0" y="241687"/>
                  </a:lnTo>
                  <a:cubicBezTo>
                    <a:pt x="0" y="249240"/>
                    <a:pt x="6123" y="255363"/>
                    <a:pt x="13676" y="255363"/>
                  </a:cubicBezTo>
                  <a:lnTo>
                    <a:pt x="446697" y="255363"/>
                  </a:lnTo>
                  <a:cubicBezTo>
                    <a:pt x="454250" y="255363"/>
                    <a:pt x="460374" y="249240"/>
                    <a:pt x="460374" y="241687"/>
                  </a:cubicBezTo>
                  <a:lnTo>
                    <a:pt x="460374" y="13676"/>
                  </a:lnTo>
                  <a:cubicBezTo>
                    <a:pt x="460374" y="6123"/>
                    <a:pt x="454250" y="0"/>
                    <a:pt x="446697" y="0"/>
                  </a:cubicBezTo>
                  <a:close/>
                  <a:moveTo>
                    <a:pt x="432499" y="227489"/>
                  </a:moveTo>
                  <a:lnTo>
                    <a:pt x="26975" y="227489"/>
                  </a:lnTo>
                  <a:lnTo>
                    <a:pt x="26975" y="26975"/>
                  </a:lnTo>
                  <a:lnTo>
                    <a:pt x="432499" y="26975"/>
                  </a:lnTo>
                  <a:lnTo>
                    <a:pt x="432499" y="227489"/>
                  </a:lnTo>
                  <a:lnTo>
                    <a:pt x="432499" y="22748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464" name="Google Shape;1464;p61"/>
            <p:cNvSpPr/>
            <p:nvPr/>
          </p:nvSpPr>
          <p:spPr>
            <a:xfrm>
              <a:off x="5738790" y="3839746"/>
              <a:ext cx="353372" cy="160042"/>
            </a:xfrm>
            <a:custGeom>
              <a:rect b="b" l="l" r="r" t="t"/>
              <a:pathLst>
                <a:path extrusionOk="0" h="160042" w="353372">
                  <a:moveTo>
                    <a:pt x="339642" y="36227"/>
                  </a:moveTo>
                  <a:cubicBezTo>
                    <a:pt x="327225" y="36200"/>
                    <a:pt x="317136" y="26121"/>
                    <a:pt x="317100" y="13730"/>
                  </a:cubicBezTo>
                  <a:cubicBezTo>
                    <a:pt x="317082" y="6150"/>
                    <a:pt x="311004" y="0"/>
                    <a:pt x="303424" y="0"/>
                  </a:cubicBezTo>
                  <a:lnTo>
                    <a:pt x="49949" y="0"/>
                  </a:lnTo>
                  <a:cubicBezTo>
                    <a:pt x="42369" y="0"/>
                    <a:pt x="36291" y="6159"/>
                    <a:pt x="36273" y="13730"/>
                  </a:cubicBezTo>
                  <a:cubicBezTo>
                    <a:pt x="36237" y="26130"/>
                    <a:pt x="26148" y="36209"/>
                    <a:pt x="13730" y="36236"/>
                  </a:cubicBezTo>
                  <a:cubicBezTo>
                    <a:pt x="6151" y="36254"/>
                    <a:pt x="0" y="42324"/>
                    <a:pt x="0" y="49904"/>
                  </a:cubicBezTo>
                  <a:cubicBezTo>
                    <a:pt x="0" y="67087"/>
                    <a:pt x="0" y="92965"/>
                    <a:pt x="0" y="110148"/>
                  </a:cubicBezTo>
                  <a:cubicBezTo>
                    <a:pt x="0" y="117728"/>
                    <a:pt x="6159" y="123797"/>
                    <a:pt x="13730" y="123815"/>
                  </a:cubicBezTo>
                  <a:cubicBezTo>
                    <a:pt x="26148" y="123842"/>
                    <a:pt x="36237" y="133922"/>
                    <a:pt x="36273" y="146312"/>
                  </a:cubicBezTo>
                  <a:cubicBezTo>
                    <a:pt x="36291" y="153892"/>
                    <a:pt x="42369" y="160043"/>
                    <a:pt x="49949" y="160043"/>
                  </a:cubicBezTo>
                  <a:lnTo>
                    <a:pt x="303415" y="160043"/>
                  </a:lnTo>
                  <a:cubicBezTo>
                    <a:pt x="310977" y="160043"/>
                    <a:pt x="317100" y="153919"/>
                    <a:pt x="317100" y="146366"/>
                  </a:cubicBezTo>
                  <a:cubicBezTo>
                    <a:pt x="317100" y="133922"/>
                    <a:pt x="327234" y="123806"/>
                    <a:pt x="339688" y="123806"/>
                  </a:cubicBezTo>
                  <a:cubicBezTo>
                    <a:pt x="347241" y="123806"/>
                    <a:pt x="353373" y="117692"/>
                    <a:pt x="353373" y="110139"/>
                  </a:cubicBezTo>
                  <a:cubicBezTo>
                    <a:pt x="353373" y="92956"/>
                    <a:pt x="353373" y="67078"/>
                    <a:pt x="353373" y="49895"/>
                  </a:cubicBezTo>
                  <a:cubicBezTo>
                    <a:pt x="353373" y="42315"/>
                    <a:pt x="347214" y="36245"/>
                    <a:pt x="339642" y="36227"/>
                  </a:cubicBezTo>
                  <a:close/>
                  <a:moveTo>
                    <a:pt x="326398" y="97892"/>
                  </a:moveTo>
                  <a:cubicBezTo>
                    <a:pt x="309835" y="102604"/>
                    <a:pt x="296761" y="115651"/>
                    <a:pt x="292041" y="132169"/>
                  </a:cubicBezTo>
                  <a:lnTo>
                    <a:pt x="62231" y="132169"/>
                  </a:lnTo>
                  <a:cubicBezTo>
                    <a:pt x="57511" y="115642"/>
                    <a:pt x="44437" y="102604"/>
                    <a:pt x="27874" y="97892"/>
                  </a:cubicBezTo>
                  <a:lnTo>
                    <a:pt x="27874" y="61251"/>
                  </a:lnTo>
                  <a:cubicBezTo>
                    <a:pt x="44437" y="56540"/>
                    <a:pt x="57511" y="43493"/>
                    <a:pt x="62231" y="26975"/>
                  </a:cubicBezTo>
                  <a:lnTo>
                    <a:pt x="292041" y="26975"/>
                  </a:lnTo>
                  <a:cubicBezTo>
                    <a:pt x="296761" y="43502"/>
                    <a:pt x="309835" y="56540"/>
                    <a:pt x="326398" y="61251"/>
                  </a:cubicBezTo>
                  <a:lnTo>
                    <a:pt x="326398" y="978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465" name="Google Shape;1465;p61"/>
            <p:cNvSpPr/>
            <p:nvPr/>
          </p:nvSpPr>
          <p:spPr>
            <a:xfrm>
              <a:off x="5874735" y="3878456"/>
              <a:ext cx="81950" cy="81949"/>
            </a:xfrm>
            <a:custGeom>
              <a:rect b="b" l="l" r="r" t="t"/>
              <a:pathLst>
                <a:path extrusionOk="0" h="81949" w="81950">
                  <a:moveTo>
                    <a:pt x="40975" y="0"/>
                  </a:moveTo>
                  <a:cubicBezTo>
                    <a:pt x="18379" y="0"/>
                    <a:pt x="0" y="18388"/>
                    <a:pt x="0" y="40975"/>
                  </a:cubicBezTo>
                  <a:cubicBezTo>
                    <a:pt x="0" y="63562"/>
                    <a:pt x="18379" y="81950"/>
                    <a:pt x="40975" y="81950"/>
                  </a:cubicBezTo>
                  <a:cubicBezTo>
                    <a:pt x="63571" y="81950"/>
                    <a:pt x="81950" y="63571"/>
                    <a:pt x="81950" y="40975"/>
                  </a:cubicBezTo>
                  <a:cubicBezTo>
                    <a:pt x="81950" y="18379"/>
                    <a:pt x="63571" y="0"/>
                    <a:pt x="40975" y="0"/>
                  </a:cubicBezTo>
                  <a:close/>
                  <a:moveTo>
                    <a:pt x="40975" y="54606"/>
                  </a:moveTo>
                  <a:cubicBezTo>
                    <a:pt x="33458" y="54606"/>
                    <a:pt x="27344" y="48492"/>
                    <a:pt x="27344" y="40975"/>
                  </a:cubicBezTo>
                  <a:cubicBezTo>
                    <a:pt x="27344" y="33458"/>
                    <a:pt x="33458" y="27344"/>
                    <a:pt x="40975" y="27344"/>
                  </a:cubicBezTo>
                  <a:cubicBezTo>
                    <a:pt x="48492" y="27344"/>
                    <a:pt x="54607" y="33458"/>
                    <a:pt x="54607" y="40975"/>
                  </a:cubicBezTo>
                  <a:cubicBezTo>
                    <a:pt x="54607" y="48492"/>
                    <a:pt x="48492" y="54606"/>
                    <a:pt x="40975" y="546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466" name="Google Shape;1466;p61"/>
          <p:cNvGrpSpPr/>
          <p:nvPr/>
        </p:nvGrpSpPr>
        <p:grpSpPr>
          <a:xfrm>
            <a:off x="5628166" y="3462469"/>
            <a:ext cx="372255" cy="460373"/>
            <a:chOff x="3892792" y="2978345"/>
            <a:chExt cx="372255" cy="460373"/>
          </a:xfrm>
        </p:grpSpPr>
        <p:sp>
          <p:nvSpPr>
            <p:cNvPr id="1467" name="Google Shape;1467;p61"/>
            <p:cNvSpPr/>
            <p:nvPr/>
          </p:nvSpPr>
          <p:spPr>
            <a:xfrm>
              <a:off x="3892792" y="2978345"/>
              <a:ext cx="372255" cy="460373"/>
            </a:xfrm>
            <a:custGeom>
              <a:rect b="b" l="l" r="r" t="t"/>
              <a:pathLst>
                <a:path extrusionOk="0" h="460373" w="372255">
                  <a:moveTo>
                    <a:pt x="358498" y="47656"/>
                  </a:moveTo>
                  <a:lnTo>
                    <a:pt x="321003" y="47656"/>
                  </a:lnTo>
                  <a:lnTo>
                    <a:pt x="321003" y="13757"/>
                  </a:lnTo>
                  <a:cubicBezTo>
                    <a:pt x="321003" y="6159"/>
                    <a:pt x="314843" y="0"/>
                    <a:pt x="307245" y="0"/>
                  </a:cubicBezTo>
                  <a:lnTo>
                    <a:pt x="13640" y="0"/>
                  </a:lnTo>
                  <a:cubicBezTo>
                    <a:pt x="6105" y="0"/>
                    <a:pt x="0" y="6159"/>
                    <a:pt x="0" y="13748"/>
                  </a:cubicBezTo>
                  <a:lnTo>
                    <a:pt x="0" y="398969"/>
                  </a:lnTo>
                  <a:cubicBezTo>
                    <a:pt x="0" y="406558"/>
                    <a:pt x="6105" y="412718"/>
                    <a:pt x="13640" y="412718"/>
                  </a:cubicBezTo>
                  <a:lnTo>
                    <a:pt x="51253" y="412718"/>
                  </a:lnTo>
                  <a:lnTo>
                    <a:pt x="51253" y="446616"/>
                  </a:lnTo>
                  <a:cubicBezTo>
                    <a:pt x="51253" y="454214"/>
                    <a:pt x="57412" y="460373"/>
                    <a:pt x="65010" y="460373"/>
                  </a:cubicBezTo>
                  <a:lnTo>
                    <a:pt x="358498" y="460373"/>
                  </a:lnTo>
                  <a:cubicBezTo>
                    <a:pt x="366105" y="460373"/>
                    <a:pt x="372255" y="454214"/>
                    <a:pt x="372255" y="446625"/>
                  </a:cubicBezTo>
                  <a:lnTo>
                    <a:pt x="372255" y="61404"/>
                  </a:lnTo>
                  <a:cubicBezTo>
                    <a:pt x="372255" y="53815"/>
                    <a:pt x="366096" y="47656"/>
                    <a:pt x="358498" y="47656"/>
                  </a:cubicBezTo>
                  <a:close/>
                  <a:moveTo>
                    <a:pt x="52152" y="60514"/>
                  </a:moveTo>
                  <a:lnTo>
                    <a:pt x="52152" y="384843"/>
                  </a:lnTo>
                  <a:lnTo>
                    <a:pt x="27874" y="384843"/>
                  </a:lnTo>
                  <a:lnTo>
                    <a:pt x="27874" y="26975"/>
                  </a:lnTo>
                  <a:lnTo>
                    <a:pt x="293128" y="26975"/>
                  </a:lnTo>
                  <a:lnTo>
                    <a:pt x="293128" y="46757"/>
                  </a:lnTo>
                  <a:lnTo>
                    <a:pt x="65909" y="46757"/>
                  </a:lnTo>
                  <a:cubicBezTo>
                    <a:pt x="58311" y="46757"/>
                    <a:pt x="52152" y="52916"/>
                    <a:pt x="52152" y="60514"/>
                  </a:cubicBezTo>
                  <a:close/>
                  <a:moveTo>
                    <a:pt x="345280" y="432499"/>
                  </a:moveTo>
                  <a:lnTo>
                    <a:pt x="79127" y="432499"/>
                  </a:lnTo>
                  <a:lnTo>
                    <a:pt x="79127" y="74631"/>
                  </a:lnTo>
                  <a:lnTo>
                    <a:pt x="345280" y="74631"/>
                  </a:lnTo>
                  <a:lnTo>
                    <a:pt x="345280" y="43249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468" name="Google Shape;1468;p61"/>
            <p:cNvSpPr/>
            <p:nvPr/>
          </p:nvSpPr>
          <p:spPr>
            <a:xfrm>
              <a:off x="4006278" y="3109443"/>
              <a:ext cx="159159" cy="159166"/>
            </a:xfrm>
            <a:custGeom>
              <a:rect b="b" l="l" r="r" t="t"/>
              <a:pathLst>
                <a:path extrusionOk="0" h="159166" w="159159">
                  <a:moveTo>
                    <a:pt x="145402" y="65819"/>
                  </a:moveTo>
                  <a:lnTo>
                    <a:pt x="93331" y="65819"/>
                  </a:lnTo>
                  <a:lnTo>
                    <a:pt x="93331" y="13757"/>
                  </a:lnTo>
                  <a:cubicBezTo>
                    <a:pt x="93331" y="6159"/>
                    <a:pt x="87163" y="0"/>
                    <a:pt x="79565" y="0"/>
                  </a:cubicBezTo>
                  <a:cubicBezTo>
                    <a:pt x="35164" y="0"/>
                    <a:pt x="-865" y="36569"/>
                    <a:pt x="16" y="81168"/>
                  </a:cubicBezTo>
                  <a:cubicBezTo>
                    <a:pt x="843" y="123105"/>
                    <a:pt x="34562" y="157507"/>
                    <a:pt x="76472" y="159108"/>
                  </a:cubicBezTo>
                  <a:cubicBezTo>
                    <a:pt x="121763" y="160834"/>
                    <a:pt x="159159" y="124490"/>
                    <a:pt x="159159" y="79576"/>
                  </a:cubicBezTo>
                  <a:cubicBezTo>
                    <a:pt x="159159" y="71987"/>
                    <a:pt x="153009" y="65819"/>
                    <a:pt x="145402" y="65819"/>
                  </a:cubicBezTo>
                  <a:close/>
                  <a:moveTo>
                    <a:pt x="80114" y="132016"/>
                  </a:moveTo>
                  <a:cubicBezTo>
                    <a:pt x="51403" y="132016"/>
                    <a:pt x="28052" y="108655"/>
                    <a:pt x="28052" y="79936"/>
                  </a:cubicBezTo>
                  <a:cubicBezTo>
                    <a:pt x="28052" y="56000"/>
                    <a:pt x="44300" y="35769"/>
                    <a:pt x="66356" y="29717"/>
                  </a:cubicBezTo>
                  <a:lnTo>
                    <a:pt x="66356" y="79936"/>
                  </a:lnTo>
                  <a:cubicBezTo>
                    <a:pt x="66356" y="87534"/>
                    <a:pt x="72516" y="93693"/>
                    <a:pt x="80114" y="93693"/>
                  </a:cubicBezTo>
                  <a:lnTo>
                    <a:pt x="130341" y="93693"/>
                  </a:lnTo>
                  <a:cubicBezTo>
                    <a:pt x="124299" y="115759"/>
                    <a:pt x="104076" y="132016"/>
                    <a:pt x="80114" y="13201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469" name="Google Shape;1469;p61"/>
            <p:cNvSpPr/>
            <p:nvPr/>
          </p:nvSpPr>
          <p:spPr>
            <a:xfrm>
              <a:off x="4110399" y="3072038"/>
              <a:ext cx="93342" cy="93333"/>
            </a:xfrm>
            <a:custGeom>
              <a:rect b="b" l="l" r="r" t="t"/>
              <a:pathLst>
                <a:path extrusionOk="0" h="93333" w="93342">
                  <a:moveTo>
                    <a:pt x="13865" y="0"/>
                  </a:moveTo>
                  <a:cubicBezTo>
                    <a:pt x="6222" y="-9"/>
                    <a:pt x="0" y="6114"/>
                    <a:pt x="0" y="13757"/>
                  </a:cubicBezTo>
                  <a:lnTo>
                    <a:pt x="0" y="79576"/>
                  </a:lnTo>
                  <a:cubicBezTo>
                    <a:pt x="0" y="87174"/>
                    <a:pt x="6150" y="93334"/>
                    <a:pt x="13757" y="93334"/>
                  </a:cubicBezTo>
                  <a:lnTo>
                    <a:pt x="79585" y="93334"/>
                  </a:lnTo>
                  <a:cubicBezTo>
                    <a:pt x="87102" y="93334"/>
                    <a:pt x="93325" y="87309"/>
                    <a:pt x="93342" y="79792"/>
                  </a:cubicBezTo>
                  <a:cubicBezTo>
                    <a:pt x="93459" y="35499"/>
                    <a:pt x="57394" y="54"/>
                    <a:pt x="13865" y="0"/>
                  </a:cubicBezTo>
                  <a:close/>
                  <a:moveTo>
                    <a:pt x="26975" y="65459"/>
                  </a:moveTo>
                  <a:lnTo>
                    <a:pt x="26975" y="28998"/>
                  </a:lnTo>
                  <a:cubicBezTo>
                    <a:pt x="44653" y="33845"/>
                    <a:pt x="58590" y="47782"/>
                    <a:pt x="63445" y="65459"/>
                  </a:cubicBezTo>
                  <a:lnTo>
                    <a:pt x="26975" y="654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470" name="Google Shape;1470;p61"/>
            <p:cNvSpPr/>
            <p:nvPr/>
          </p:nvSpPr>
          <p:spPr>
            <a:xfrm>
              <a:off x="3994309" y="3299347"/>
              <a:ext cx="218010" cy="27874"/>
            </a:xfrm>
            <a:custGeom>
              <a:rect b="b" l="l" r="r" t="t"/>
              <a:pathLst>
                <a:path extrusionOk="0" h="27874" w="218010">
                  <a:moveTo>
                    <a:pt x="217606" y="10502"/>
                  </a:moveTo>
                  <a:cubicBezTo>
                    <a:pt x="216140" y="4262"/>
                    <a:pt x="210331" y="0"/>
                    <a:pt x="203920" y="0"/>
                  </a:cubicBezTo>
                  <a:lnTo>
                    <a:pt x="13756" y="0"/>
                  </a:lnTo>
                  <a:cubicBezTo>
                    <a:pt x="5034" y="0"/>
                    <a:pt x="-1773" y="8209"/>
                    <a:pt x="412" y="17399"/>
                  </a:cubicBezTo>
                  <a:cubicBezTo>
                    <a:pt x="1896" y="23630"/>
                    <a:pt x="7686" y="27874"/>
                    <a:pt x="14088" y="27874"/>
                  </a:cubicBezTo>
                  <a:lnTo>
                    <a:pt x="204253" y="27874"/>
                  </a:lnTo>
                  <a:cubicBezTo>
                    <a:pt x="212948" y="27874"/>
                    <a:pt x="219773" y="19701"/>
                    <a:pt x="217606" y="10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471" name="Google Shape;1471;p61"/>
            <p:cNvSpPr/>
            <p:nvPr/>
          </p:nvSpPr>
          <p:spPr>
            <a:xfrm>
              <a:off x="3994308" y="3351499"/>
              <a:ext cx="218020" cy="27874"/>
            </a:xfrm>
            <a:custGeom>
              <a:rect b="b" l="l" r="r" t="t"/>
              <a:pathLst>
                <a:path extrusionOk="0" h="27874" w="218020">
                  <a:moveTo>
                    <a:pt x="217606" y="10502"/>
                  </a:moveTo>
                  <a:cubicBezTo>
                    <a:pt x="216141" y="4262"/>
                    <a:pt x="210332" y="0"/>
                    <a:pt x="203921" y="0"/>
                  </a:cubicBezTo>
                  <a:lnTo>
                    <a:pt x="13756" y="0"/>
                  </a:lnTo>
                  <a:cubicBezTo>
                    <a:pt x="4989" y="0"/>
                    <a:pt x="-1808" y="8290"/>
                    <a:pt x="431" y="17471"/>
                  </a:cubicBezTo>
                  <a:cubicBezTo>
                    <a:pt x="1941" y="23666"/>
                    <a:pt x="7723" y="27874"/>
                    <a:pt x="14098" y="27874"/>
                  </a:cubicBezTo>
                  <a:lnTo>
                    <a:pt x="204263" y="27874"/>
                  </a:lnTo>
                  <a:cubicBezTo>
                    <a:pt x="212958" y="27874"/>
                    <a:pt x="219782" y="19701"/>
                    <a:pt x="217615" y="10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472" name="Google Shape;1472;p61"/>
          <p:cNvGrpSpPr/>
          <p:nvPr/>
        </p:nvGrpSpPr>
        <p:grpSpPr>
          <a:xfrm>
            <a:off x="5584112" y="1761498"/>
            <a:ext cx="460369" cy="460362"/>
            <a:chOff x="7272202" y="2313857"/>
            <a:chExt cx="460369" cy="460362"/>
          </a:xfrm>
        </p:grpSpPr>
        <p:sp>
          <p:nvSpPr>
            <p:cNvPr id="1473" name="Google Shape;1473;p61"/>
            <p:cNvSpPr/>
            <p:nvPr/>
          </p:nvSpPr>
          <p:spPr>
            <a:xfrm>
              <a:off x="7272202" y="2313857"/>
              <a:ext cx="460369" cy="460362"/>
            </a:xfrm>
            <a:custGeom>
              <a:rect b="b" l="l" r="r" t="t"/>
              <a:pathLst>
                <a:path extrusionOk="0" h="460362" w="460369">
                  <a:moveTo>
                    <a:pt x="445520" y="21098"/>
                  </a:moveTo>
                  <a:lnTo>
                    <a:pt x="439262" y="14840"/>
                  </a:lnTo>
                  <a:cubicBezTo>
                    <a:pt x="419543" y="-4879"/>
                    <a:pt x="387299" y="-5014"/>
                    <a:pt x="367445" y="14840"/>
                  </a:cubicBezTo>
                  <a:lnTo>
                    <a:pt x="345488" y="36797"/>
                  </a:lnTo>
                  <a:cubicBezTo>
                    <a:pt x="336622" y="34307"/>
                    <a:pt x="326596" y="36555"/>
                    <a:pt x="319520" y="43640"/>
                  </a:cubicBezTo>
                  <a:lnTo>
                    <a:pt x="186092" y="177067"/>
                  </a:lnTo>
                  <a:cubicBezTo>
                    <a:pt x="173657" y="189503"/>
                    <a:pt x="174700" y="204609"/>
                    <a:pt x="174628" y="205004"/>
                  </a:cubicBezTo>
                  <a:lnTo>
                    <a:pt x="76277" y="303355"/>
                  </a:lnTo>
                  <a:cubicBezTo>
                    <a:pt x="66557" y="313066"/>
                    <a:pt x="63994" y="327255"/>
                    <a:pt x="68562" y="339349"/>
                  </a:cubicBezTo>
                  <a:lnTo>
                    <a:pt x="16366" y="376880"/>
                  </a:lnTo>
                  <a:cubicBezTo>
                    <a:pt x="13497" y="378939"/>
                    <a:pt x="11546" y="382032"/>
                    <a:pt x="10925" y="385494"/>
                  </a:cubicBezTo>
                  <a:cubicBezTo>
                    <a:pt x="-818" y="450027"/>
                    <a:pt x="189" y="444291"/>
                    <a:pt x="55" y="445595"/>
                  </a:cubicBezTo>
                  <a:cubicBezTo>
                    <a:pt x="-737" y="454478"/>
                    <a:pt x="7185" y="461870"/>
                    <a:pt x="16302" y="460098"/>
                  </a:cubicBezTo>
                  <a:lnTo>
                    <a:pt x="74865" y="449443"/>
                  </a:lnTo>
                  <a:cubicBezTo>
                    <a:pt x="78327" y="448814"/>
                    <a:pt x="81420" y="446871"/>
                    <a:pt x="83479" y="444003"/>
                  </a:cubicBezTo>
                  <a:lnTo>
                    <a:pt x="121001" y="391824"/>
                  </a:lnTo>
                  <a:cubicBezTo>
                    <a:pt x="132835" y="396329"/>
                    <a:pt x="147086" y="394009"/>
                    <a:pt x="157004" y="384092"/>
                  </a:cubicBezTo>
                  <a:lnTo>
                    <a:pt x="255346" y="285741"/>
                  </a:lnTo>
                  <a:cubicBezTo>
                    <a:pt x="256218" y="285579"/>
                    <a:pt x="271045" y="286523"/>
                    <a:pt x="283292" y="274276"/>
                  </a:cubicBezTo>
                  <a:lnTo>
                    <a:pt x="387614" y="169955"/>
                  </a:lnTo>
                  <a:cubicBezTo>
                    <a:pt x="392433" y="183074"/>
                    <a:pt x="389574" y="198396"/>
                    <a:pt x="379062" y="208907"/>
                  </a:cubicBezTo>
                  <a:lnTo>
                    <a:pt x="308127" y="279851"/>
                  </a:lnTo>
                  <a:cubicBezTo>
                    <a:pt x="302175" y="285804"/>
                    <a:pt x="303317" y="294660"/>
                    <a:pt x="308586" y="299543"/>
                  </a:cubicBezTo>
                  <a:cubicBezTo>
                    <a:pt x="313837" y="304407"/>
                    <a:pt x="322217" y="304273"/>
                    <a:pt x="327369" y="299102"/>
                  </a:cubicBezTo>
                  <a:lnTo>
                    <a:pt x="398314" y="228167"/>
                  </a:lnTo>
                  <a:cubicBezTo>
                    <a:pt x="419570" y="206902"/>
                    <a:pt x="422780" y="174316"/>
                    <a:pt x="407935" y="149643"/>
                  </a:cubicBezTo>
                  <a:lnTo>
                    <a:pt x="416720" y="140858"/>
                  </a:lnTo>
                  <a:cubicBezTo>
                    <a:pt x="423760" y="133817"/>
                    <a:pt x="426062" y="123792"/>
                    <a:pt x="423562" y="114890"/>
                  </a:cubicBezTo>
                  <a:lnTo>
                    <a:pt x="445520" y="92932"/>
                  </a:lnTo>
                  <a:cubicBezTo>
                    <a:pt x="465320" y="73142"/>
                    <a:pt x="465320" y="40916"/>
                    <a:pt x="445520" y="21116"/>
                  </a:cubicBezTo>
                  <a:close/>
                  <a:moveTo>
                    <a:pt x="64597" y="423646"/>
                  </a:moveTo>
                  <a:cubicBezTo>
                    <a:pt x="64597" y="423646"/>
                    <a:pt x="64696" y="423511"/>
                    <a:pt x="64732" y="423457"/>
                  </a:cubicBezTo>
                  <a:cubicBezTo>
                    <a:pt x="64714" y="423484"/>
                    <a:pt x="64669" y="423547"/>
                    <a:pt x="64597" y="423646"/>
                  </a:cubicBezTo>
                  <a:lnTo>
                    <a:pt x="64597" y="423646"/>
                  </a:lnTo>
                  <a:close/>
                  <a:moveTo>
                    <a:pt x="64741" y="423439"/>
                  </a:moveTo>
                  <a:cubicBezTo>
                    <a:pt x="64741" y="423439"/>
                    <a:pt x="64741" y="423430"/>
                    <a:pt x="64741" y="423439"/>
                  </a:cubicBezTo>
                  <a:lnTo>
                    <a:pt x="64741" y="423439"/>
                  </a:lnTo>
                  <a:close/>
                  <a:moveTo>
                    <a:pt x="64597" y="423646"/>
                  </a:moveTo>
                  <a:lnTo>
                    <a:pt x="54041" y="425570"/>
                  </a:lnTo>
                  <a:lnTo>
                    <a:pt x="66467" y="413135"/>
                  </a:lnTo>
                  <a:cubicBezTo>
                    <a:pt x="71781" y="407821"/>
                    <a:pt x="71781" y="399198"/>
                    <a:pt x="66467" y="393893"/>
                  </a:cubicBezTo>
                  <a:cubicBezTo>
                    <a:pt x="61162" y="388578"/>
                    <a:pt x="52539" y="388578"/>
                    <a:pt x="47225" y="393893"/>
                  </a:cubicBezTo>
                  <a:lnTo>
                    <a:pt x="34789" y="406319"/>
                  </a:lnTo>
                  <a:lnTo>
                    <a:pt x="36714" y="395763"/>
                  </a:lnTo>
                  <a:cubicBezTo>
                    <a:pt x="36714" y="395763"/>
                    <a:pt x="36786" y="395709"/>
                    <a:pt x="36812" y="395691"/>
                  </a:cubicBezTo>
                  <a:cubicBezTo>
                    <a:pt x="36282" y="396068"/>
                    <a:pt x="36111" y="396194"/>
                    <a:pt x="88308" y="358663"/>
                  </a:cubicBezTo>
                  <a:lnTo>
                    <a:pt x="101696" y="372052"/>
                  </a:lnTo>
                  <a:cubicBezTo>
                    <a:pt x="67699" y="419339"/>
                    <a:pt x="64606" y="423646"/>
                    <a:pt x="64606" y="423646"/>
                  </a:cubicBezTo>
                  <a:close/>
                  <a:moveTo>
                    <a:pt x="137771" y="364831"/>
                  </a:moveTo>
                  <a:cubicBezTo>
                    <a:pt x="135190" y="367421"/>
                    <a:pt x="130973" y="367466"/>
                    <a:pt x="128339" y="364831"/>
                  </a:cubicBezTo>
                  <a:cubicBezTo>
                    <a:pt x="94989" y="330654"/>
                    <a:pt x="93937" y="332255"/>
                    <a:pt x="93595" y="327813"/>
                  </a:cubicBezTo>
                  <a:cubicBezTo>
                    <a:pt x="93451" y="325942"/>
                    <a:pt x="94098" y="324018"/>
                    <a:pt x="95528" y="322589"/>
                  </a:cubicBezTo>
                  <a:lnTo>
                    <a:pt x="185849" y="232258"/>
                  </a:lnTo>
                  <a:cubicBezTo>
                    <a:pt x="186011" y="232438"/>
                    <a:pt x="227975" y="274402"/>
                    <a:pt x="228101" y="274510"/>
                  </a:cubicBezTo>
                  <a:lnTo>
                    <a:pt x="137762" y="364831"/>
                  </a:lnTo>
                  <a:close/>
                  <a:moveTo>
                    <a:pt x="264068" y="255007"/>
                  </a:moveTo>
                  <a:cubicBezTo>
                    <a:pt x="259384" y="259692"/>
                    <a:pt x="251777" y="259692"/>
                    <a:pt x="247092" y="255007"/>
                  </a:cubicBezTo>
                  <a:lnTo>
                    <a:pt x="205343" y="213259"/>
                  </a:lnTo>
                  <a:cubicBezTo>
                    <a:pt x="200659" y="208574"/>
                    <a:pt x="200659" y="200967"/>
                    <a:pt x="205343" y="196283"/>
                  </a:cubicBezTo>
                  <a:cubicBezTo>
                    <a:pt x="205127" y="196498"/>
                    <a:pt x="309422" y="92204"/>
                    <a:pt x="338366" y="63260"/>
                  </a:cubicBezTo>
                  <a:lnTo>
                    <a:pt x="397082" y="121975"/>
                  </a:lnTo>
                  <a:cubicBezTo>
                    <a:pt x="390554" y="128503"/>
                    <a:pt x="271189" y="247868"/>
                    <a:pt x="264059" y="254998"/>
                  </a:cubicBezTo>
                  <a:close/>
                  <a:moveTo>
                    <a:pt x="425909" y="73663"/>
                  </a:moveTo>
                  <a:lnTo>
                    <a:pt x="406406" y="93175"/>
                  </a:lnTo>
                  <a:lnTo>
                    <a:pt x="366807" y="53576"/>
                  </a:lnTo>
                  <a:lnTo>
                    <a:pt x="386310" y="34073"/>
                  </a:lnTo>
                  <a:lnTo>
                    <a:pt x="386310" y="34073"/>
                  </a:lnTo>
                  <a:cubicBezTo>
                    <a:pt x="395445" y="24928"/>
                    <a:pt x="410480" y="24892"/>
                    <a:pt x="419642" y="34073"/>
                  </a:cubicBezTo>
                  <a:lnTo>
                    <a:pt x="425909" y="40322"/>
                  </a:lnTo>
                  <a:cubicBezTo>
                    <a:pt x="435099" y="49520"/>
                    <a:pt x="435099" y="64474"/>
                    <a:pt x="425909" y="7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474" name="Google Shape;1474;p61"/>
            <p:cNvSpPr/>
            <p:nvPr/>
          </p:nvSpPr>
          <p:spPr>
            <a:xfrm>
              <a:off x="7309123" y="2709467"/>
              <a:ext cx="899" cy="899"/>
            </a:xfrm>
            <a:custGeom>
              <a:rect b="b" l="l" r="r" t="t"/>
              <a:pathLst>
                <a:path extrusionOk="0" h="899" w="899">
                  <a:moveTo>
                    <a:pt x="0" y="0"/>
                  </a:moveTo>
                  <a:cubicBezTo>
                    <a:pt x="0" y="0"/>
                    <a:pt x="0" y="0"/>
                    <a:pt x="0" y="0"/>
                  </a:cubicBez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475" name="Google Shape;1475;p61"/>
            <p:cNvSpPr/>
            <p:nvPr/>
          </p:nvSpPr>
          <p:spPr>
            <a:xfrm>
              <a:off x="7309015" y="2709503"/>
              <a:ext cx="63" cy="45"/>
            </a:xfrm>
            <a:custGeom>
              <a:rect b="b" l="l" r="r" t="t"/>
              <a:pathLst>
                <a:path extrusionOk="0" h="45" w="63">
                  <a:moveTo>
                    <a:pt x="0" y="45"/>
                  </a:moveTo>
                  <a:cubicBezTo>
                    <a:pt x="0" y="45"/>
                    <a:pt x="45" y="9"/>
                    <a:pt x="63" y="0"/>
                  </a:cubicBezTo>
                  <a:cubicBezTo>
                    <a:pt x="45" y="9"/>
                    <a:pt x="27" y="27"/>
                    <a:pt x="0" y="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476" name="Google Shape;1476;p61"/>
            <p:cNvSpPr/>
            <p:nvPr/>
          </p:nvSpPr>
          <p:spPr>
            <a:xfrm>
              <a:off x="7309069" y="2709467"/>
              <a:ext cx="54" cy="36"/>
            </a:xfrm>
            <a:custGeom>
              <a:rect b="b" l="l" r="r" t="t"/>
              <a:pathLst>
                <a:path extrusionOk="0" h="36" w="54">
                  <a:moveTo>
                    <a:pt x="0" y="36"/>
                  </a:moveTo>
                  <a:cubicBezTo>
                    <a:pt x="0" y="36"/>
                    <a:pt x="45" y="9"/>
                    <a:pt x="54" y="0"/>
                  </a:cubicBezTo>
                  <a:cubicBezTo>
                    <a:pt x="45" y="0"/>
                    <a:pt x="27" y="18"/>
                    <a:pt x="0" y="3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sp>
        <p:nvSpPr>
          <p:cNvPr id="1477" name="Google Shape;1477;p61"/>
          <p:cNvSpPr/>
          <p:nvPr/>
        </p:nvSpPr>
        <p:spPr>
          <a:xfrm>
            <a:off x="4341460" y="2634512"/>
            <a:ext cx="461183" cy="436860"/>
          </a:xfrm>
          <a:custGeom>
            <a:rect b="b" l="l" r="r" t="t"/>
            <a:pathLst>
              <a:path extrusionOk="0" h="436860" w="461183">
                <a:moveTo>
                  <a:pt x="446499" y="408986"/>
                </a:moveTo>
                <a:lnTo>
                  <a:pt x="322801" y="408986"/>
                </a:lnTo>
                <a:lnTo>
                  <a:pt x="322801" y="277843"/>
                </a:lnTo>
                <a:lnTo>
                  <a:pt x="395418" y="205298"/>
                </a:lnTo>
                <a:lnTo>
                  <a:pt x="424398" y="234251"/>
                </a:lnTo>
                <a:cubicBezTo>
                  <a:pt x="432374" y="242227"/>
                  <a:pt x="446095" y="237704"/>
                  <a:pt x="447740" y="226527"/>
                </a:cubicBezTo>
                <a:cubicBezTo>
                  <a:pt x="461812" y="130685"/>
                  <a:pt x="461111" y="135837"/>
                  <a:pt x="461174" y="134605"/>
                </a:cubicBezTo>
                <a:cubicBezTo>
                  <a:pt x="461426" y="129894"/>
                  <a:pt x="456741" y="121747"/>
                  <a:pt x="450177" y="120416"/>
                </a:cubicBezTo>
                <a:cubicBezTo>
                  <a:pt x="446625" y="119706"/>
                  <a:pt x="452731" y="119257"/>
                  <a:pt x="354712" y="133589"/>
                </a:cubicBezTo>
                <a:cubicBezTo>
                  <a:pt x="343545" y="135226"/>
                  <a:pt x="338986" y="148920"/>
                  <a:pt x="346980" y="156914"/>
                </a:cubicBezTo>
                <a:lnTo>
                  <a:pt x="375960" y="185867"/>
                </a:lnTo>
                <a:lnTo>
                  <a:pt x="306409" y="255345"/>
                </a:lnTo>
                <a:cubicBezTo>
                  <a:pt x="163523" y="181901"/>
                  <a:pt x="170833" y="184113"/>
                  <a:pt x="163873" y="185687"/>
                </a:cubicBezTo>
                <a:cubicBezTo>
                  <a:pt x="157903" y="187036"/>
                  <a:pt x="164008" y="184401"/>
                  <a:pt x="27874" y="294091"/>
                </a:cubicBezTo>
                <a:lnTo>
                  <a:pt x="27874" y="13748"/>
                </a:lnTo>
                <a:cubicBezTo>
                  <a:pt x="27874" y="13748"/>
                  <a:pt x="21688" y="0"/>
                  <a:pt x="14090" y="0"/>
                </a:cubicBezTo>
                <a:cubicBezTo>
                  <a:pt x="6501" y="0"/>
                  <a:pt x="342" y="6150"/>
                  <a:pt x="0" y="13748"/>
                </a:cubicBezTo>
                <a:lnTo>
                  <a:pt x="0" y="423013"/>
                </a:lnTo>
                <a:cubicBezTo>
                  <a:pt x="351" y="430602"/>
                  <a:pt x="6501" y="436761"/>
                  <a:pt x="14099" y="436860"/>
                </a:cubicBezTo>
                <a:lnTo>
                  <a:pt x="446508" y="436860"/>
                </a:lnTo>
                <a:cubicBezTo>
                  <a:pt x="454097" y="436761"/>
                  <a:pt x="460257" y="430602"/>
                  <a:pt x="460257" y="423013"/>
                </a:cubicBezTo>
                <a:cubicBezTo>
                  <a:pt x="460257" y="415424"/>
                  <a:pt x="446508" y="408986"/>
                  <a:pt x="446508" y="408986"/>
                </a:cubicBezTo>
                <a:close/>
                <a:moveTo>
                  <a:pt x="152858" y="408986"/>
                </a:moveTo>
                <a:lnTo>
                  <a:pt x="27874" y="408986"/>
                </a:lnTo>
                <a:lnTo>
                  <a:pt x="27874" y="329482"/>
                </a:lnTo>
                <a:lnTo>
                  <a:pt x="152858" y="227930"/>
                </a:lnTo>
                <a:lnTo>
                  <a:pt x="152858" y="408986"/>
                </a:lnTo>
                <a:close/>
                <a:moveTo>
                  <a:pt x="294927" y="408986"/>
                </a:moveTo>
                <a:lnTo>
                  <a:pt x="180733" y="408986"/>
                </a:lnTo>
                <a:lnTo>
                  <a:pt x="180733" y="221609"/>
                </a:lnTo>
                <a:lnTo>
                  <a:pt x="294927" y="280531"/>
                </a:lnTo>
                <a:lnTo>
                  <a:pt x="294927" y="408986"/>
                </a:lnTo>
                <a:lnTo>
                  <a:pt x="294927" y="4089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7B879D"/>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1" name="Shape 1481"/>
        <p:cNvGrpSpPr/>
        <p:nvPr/>
      </p:nvGrpSpPr>
      <p:grpSpPr>
        <a:xfrm>
          <a:off x="0" y="0"/>
          <a:ext cx="0" cy="0"/>
          <a:chOff x="0" y="0"/>
          <a:chExt cx="0" cy="0"/>
        </a:xfrm>
      </p:grpSpPr>
      <p:sp>
        <p:nvSpPr>
          <p:cNvPr id="1482" name="Google Shape;1482;p6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tables to represent data</a:t>
            </a:r>
            <a:endParaRPr/>
          </a:p>
        </p:txBody>
      </p:sp>
      <p:graphicFrame>
        <p:nvGraphicFramePr>
          <p:cNvPr id="1483" name="Google Shape;1483;p62"/>
          <p:cNvGraphicFramePr/>
          <p:nvPr/>
        </p:nvGraphicFramePr>
        <p:xfrm>
          <a:off x="719963" y="1390210"/>
          <a:ext cx="3000000" cy="3000000"/>
        </p:xfrm>
        <a:graphic>
          <a:graphicData uri="http://schemas.openxmlformats.org/drawingml/2006/table">
            <a:tbl>
              <a:tblPr>
                <a:noFill/>
                <a:tableStyleId>{F5668B9F-FFDF-406B-B86C-775ADD19076D}</a:tableStyleId>
              </a:tblPr>
              <a:tblGrid>
                <a:gridCol w="1017050"/>
                <a:gridCol w="1114475"/>
                <a:gridCol w="1114475"/>
                <a:gridCol w="1114475"/>
                <a:gridCol w="1114475"/>
                <a:gridCol w="1114475"/>
                <a:gridCol w="1114475"/>
              </a:tblGrid>
              <a:tr h="356300">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Team A</a:t>
                      </a:r>
                      <a:endParaRPr b="1">
                        <a:solidFill>
                          <a:schemeClr val="lt1"/>
                        </a:solidFill>
                        <a:latin typeface="Montserrat"/>
                        <a:ea typeface="Montserrat"/>
                        <a:cs typeface="Montserrat"/>
                        <a:sym typeface="Montserrat"/>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Team B</a:t>
                      </a:r>
                      <a:endParaRPr b="1">
                        <a:solidFill>
                          <a:schemeClr val="lt1"/>
                        </a:solidFill>
                        <a:latin typeface="Montserrat"/>
                        <a:ea typeface="Montserrat"/>
                        <a:cs typeface="Montserrat"/>
                        <a:sym typeface="Montserrat"/>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lt1"/>
                          </a:solidFill>
                          <a:latin typeface="Montserrat"/>
                          <a:ea typeface="Montserrat"/>
                          <a:cs typeface="Montserrat"/>
                          <a:sym typeface="Montserrat"/>
                        </a:rPr>
                        <a:t>Team C</a:t>
                      </a:r>
                      <a:endParaRPr b="1">
                        <a:solidFill>
                          <a:schemeClr val="lt1"/>
                        </a:solidFill>
                        <a:latin typeface="Montserrat"/>
                        <a:ea typeface="Montserrat"/>
                        <a:cs typeface="Montserrat"/>
                        <a:sym typeface="Montserrat"/>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Team D</a:t>
                      </a:r>
                      <a:endParaRPr b="1">
                        <a:solidFill>
                          <a:schemeClr val="lt1"/>
                        </a:solidFill>
                        <a:latin typeface="Montserrat"/>
                        <a:ea typeface="Montserrat"/>
                        <a:cs typeface="Montserrat"/>
                        <a:sym typeface="Montserrat"/>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Team E</a:t>
                      </a:r>
                      <a:endParaRPr b="1">
                        <a:solidFill>
                          <a:schemeClr val="lt1"/>
                        </a:solidFill>
                        <a:latin typeface="Montserrat"/>
                        <a:ea typeface="Montserrat"/>
                        <a:cs typeface="Montserrat"/>
                        <a:sym typeface="Montserrat"/>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Team F</a:t>
                      </a:r>
                      <a:endParaRPr b="1">
                        <a:solidFill>
                          <a:schemeClr val="lt1"/>
                        </a:solidFill>
                        <a:latin typeface="Montserrat"/>
                        <a:ea typeface="Montserrat"/>
                        <a:cs typeface="Montserrat"/>
                        <a:sym typeface="Montserrat"/>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5850">
                <a:tc>
                  <a:txBody>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Mercury</a:t>
                      </a:r>
                      <a:endParaRPr b="1">
                        <a:solidFill>
                          <a:schemeClr val="lt1"/>
                        </a:solidFill>
                        <a:latin typeface="Montserrat"/>
                        <a:ea typeface="Montserrat"/>
                        <a:cs typeface="Montserrat"/>
                        <a:sym typeface="Montserra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5850">
                <a:tc>
                  <a:txBody>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Mars</a:t>
                      </a:r>
                      <a:endParaRPr b="1">
                        <a:solidFill>
                          <a:schemeClr val="lt1"/>
                        </a:solidFill>
                        <a:latin typeface="Montserrat"/>
                        <a:ea typeface="Montserrat"/>
                        <a:cs typeface="Montserrat"/>
                        <a:sym typeface="Montserra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5850">
                <a:tc>
                  <a:txBody>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Saturn</a:t>
                      </a:r>
                      <a:endParaRPr b="1">
                        <a:solidFill>
                          <a:schemeClr val="lt1"/>
                        </a:solidFill>
                        <a:latin typeface="Montserrat"/>
                        <a:ea typeface="Montserrat"/>
                        <a:cs typeface="Montserrat"/>
                        <a:sym typeface="Montserra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5850">
                <a:tc>
                  <a:txBody>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Venus</a:t>
                      </a:r>
                      <a:endParaRPr b="1">
                        <a:solidFill>
                          <a:schemeClr val="lt1"/>
                        </a:solidFill>
                        <a:latin typeface="Montserrat"/>
                        <a:ea typeface="Montserrat"/>
                        <a:cs typeface="Montserrat"/>
                        <a:sym typeface="Montserra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5850">
                <a:tc>
                  <a:txBody>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Jupiter</a:t>
                      </a:r>
                      <a:endParaRPr b="1">
                        <a:solidFill>
                          <a:schemeClr val="lt1"/>
                        </a:solidFill>
                        <a:latin typeface="Montserrat"/>
                        <a:ea typeface="Montserrat"/>
                        <a:cs typeface="Montserrat"/>
                        <a:sym typeface="Montserra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5850">
                <a:tc>
                  <a:txBody>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Earth</a:t>
                      </a:r>
                      <a:endParaRPr b="1">
                        <a:solidFill>
                          <a:schemeClr val="lt1"/>
                        </a:solidFill>
                        <a:latin typeface="Montserrat"/>
                        <a:ea typeface="Montserrat"/>
                        <a:cs typeface="Montserrat"/>
                        <a:sym typeface="Montserra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55850">
                <a:tc>
                  <a:txBody>
                    <a:bodyPr/>
                    <a:lstStyle/>
                    <a:p>
                      <a:pPr indent="0" lvl="0" marL="0" rtl="0" algn="l">
                        <a:spcBef>
                          <a:spcPts val="0"/>
                        </a:spcBef>
                        <a:spcAft>
                          <a:spcPts val="0"/>
                        </a:spcAft>
                        <a:buNone/>
                      </a:pPr>
                      <a:r>
                        <a:rPr b="1" lang="en">
                          <a:solidFill>
                            <a:schemeClr val="lt1"/>
                          </a:solidFill>
                          <a:latin typeface="Montserrat"/>
                          <a:ea typeface="Montserrat"/>
                          <a:cs typeface="Montserrat"/>
                          <a:sym typeface="Montserrat"/>
                        </a:rPr>
                        <a:t>Pluto</a:t>
                      </a:r>
                      <a:endParaRPr b="1">
                        <a:solidFill>
                          <a:schemeClr val="lt1"/>
                        </a:solidFill>
                        <a:latin typeface="Montserrat"/>
                        <a:ea typeface="Montserrat"/>
                        <a:cs typeface="Montserrat"/>
                        <a:sym typeface="Montserra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Maven Pro"/>
                          <a:ea typeface="Maven Pro"/>
                          <a:cs typeface="Maven Pro"/>
                          <a:sym typeface="Maven Pro"/>
                        </a:rPr>
                        <a:t>XX</a:t>
                      </a:r>
                      <a:endParaRPr sz="1100">
                        <a:solidFill>
                          <a:schemeClr val="dk1"/>
                        </a:solidFill>
                        <a:latin typeface="Maven Pro"/>
                        <a:ea typeface="Maven Pro"/>
                        <a:cs typeface="Maven Pro"/>
                        <a:sym typeface="Maven Pro"/>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7" name="Shape 1487"/>
        <p:cNvGrpSpPr/>
        <p:nvPr/>
      </p:nvGrpSpPr>
      <p:grpSpPr>
        <a:xfrm>
          <a:off x="0" y="0"/>
          <a:ext cx="0" cy="0"/>
          <a:chOff x="0" y="0"/>
          <a:chExt cx="0" cy="0"/>
        </a:xfrm>
      </p:grpSpPr>
      <p:sp>
        <p:nvSpPr>
          <p:cNvPr id="1488" name="Google Shape;1488;p6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use this graph</a:t>
            </a:r>
            <a:endParaRPr/>
          </a:p>
        </p:txBody>
      </p:sp>
      <p:sp>
        <p:nvSpPr>
          <p:cNvPr id="1489" name="Google Shape;1489;p63"/>
          <p:cNvSpPr txBox="1"/>
          <p:nvPr/>
        </p:nvSpPr>
        <p:spPr>
          <a:xfrm>
            <a:off x="981900" y="43892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aven Pro"/>
                <a:ea typeface="Maven Pro"/>
                <a:cs typeface="Maven Pro"/>
                <a:sym typeface="Maven Pro"/>
              </a:rPr>
              <a:t>Follow the link in the map to modify its data and then paste the new one here. </a:t>
            </a:r>
            <a:r>
              <a:rPr b="1" lang="en" sz="1000" u="sng">
                <a:solidFill>
                  <a:schemeClr val="dk1"/>
                </a:solidFill>
                <a:latin typeface="Maven Pro"/>
                <a:ea typeface="Maven Pro"/>
                <a:cs typeface="Maven Pro"/>
                <a:sym typeface="Maven Pro"/>
                <a:hlinkClick r:id="rId3">
                  <a:extLst>
                    <a:ext uri="{A12FA001-AC4F-418D-AE19-62706E023703}">
                      <ahyp:hlinkClr val="tx"/>
                    </a:ext>
                  </a:extLst>
                </a:hlinkClick>
              </a:rPr>
              <a:t>For more info, click here</a:t>
            </a:r>
            <a:endParaRPr b="1" sz="1000" u="sng">
              <a:solidFill>
                <a:schemeClr val="dk1"/>
              </a:solidFill>
              <a:latin typeface="Maven Pro"/>
              <a:ea typeface="Maven Pro"/>
              <a:cs typeface="Maven Pro"/>
              <a:sym typeface="Maven Pro"/>
            </a:endParaRPr>
          </a:p>
        </p:txBody>
      </p:sp>
      <p:pic>
        <p:nvPicPr>
          <p:cNvPr id="1490" name="Google Shape;1490;p63" title="Chart">
            <a:hlinkClick r:id="rId4"/>
          </p:cNvPr>
          <p:cNvPicPr preferRelativeResize="0"/>
          <p:nvPr/>
        </p:nvPicPr>
        <p:blipFill>
          <a:blip r:embed="rId5">
            <a:alphaModFix/>
          </a:blip>
          <a:stretch>
            <a:fillRect/>
          </a:stretch>
        </p:blipFill>
        <p:spPr>
          <a:xfrm>
            <a:off x="722375" y="1264600"/>
            <a:ext cx="4045495" cy="2972200"/>
          </a:xfrm>
          <a:prstGeom prst="rect">
            <a:avLst/>
          </a:prstGeom>
          <a:noFill/>
          <a:ln>
            <a:noFill/>
          </a:ln>
        </p:spPr>
      </p:pic>
      <p:sp>
        <p:nvSpPr>
          <p:cNvPr id="1491" name="Google Shape;1491;p63"/>
          <p:cNvSpPr txBox="1"/>
          <p:nvPr/>
        </p:nvSpPr>
        <p:spPr>
          <a:xfrm>
            <a:off x="4851100" y="2139478"/>
            <a:ext cx="17046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Venus is the second from the Sun</a:t>
            </a:r>
            <a:endParaRPr sz="1200">
              <a:solidFill>
                <a:schemeClr val="dk1"/>
              </a:solidFill>
              <a:latin typeface="Maven Pro"/>
              <a:ea typeface="Maven Pro"/>
              <a:cs typeface="Maven Pro"/>
              <a:sym typeface="Maven Pro"/>
            </a:endParaRPr>
          </a:p>
        </p:txBody>
      </p:sp>
      <p:sp>
        <p:nvSpPr>
          <p:cNvPr id="1492" name="Google Shape;1492;p63"/>
          <p:cNvSpPr txBox="1"/>
          <p:nvPr/>
        </p:nvSpPr>
        <p:spPr>
          <a:xfrm>
            <a:off x="4851109" y="1839003"/>
            <a:ext cx="17046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Venus</a:t>
            </a:r>
            <a:endParaRPr b="1" sz="2000">
              <a:solidFill>
                <a:schemeClr val="lt1"/>
              </a:solidFill>
              <a:latin typeface="Montserrat"/>
              <a:ea typeface="Montserrat"/>
              <a:cs typeface="Montserrat"/>
              <a:sym typeface="Montserrat"/>
            </a:endParaRPr>
          </a:p>
        </p:txBody>
      </p:sp>
      <p:sp>
        <p:nvSpPr>
          <p:cNvPr id="1493" name="Google Shape;1493;p63"/>
          <p:cNvSpPr txBox="1"/>
          <p:nvPr/>
        </p:nvSpPr>
        <p:spPr>
          <a:xfrm>
            <a:off x="4851100" y="3649509"/>
            <a:ext cx="17046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Jupiter is the biggest in the Solar System</a:t>
            </a:r>
            <a:endParaRPr sz="1200">
              <a:solidFill>
                <a:schemeClr val="dk1"/>
              </a:solidFill>
              <a:latin typeface="Maven Pro"/>
              <a:ea typeface="Maven Pro"/>
              <a:cs typeface="Maven Pro"/>
              <a:sym typeface="Maven Pro"/>
            </a:endParaRPr>
          </a:p>
        </p:txBody>
      </p:sp>
      <p:sp>
        <p:nvSpPr>
          <p:cNvPr id="1494" name="Google Shape;1494;p63"/>
          <p:cNvSpPr txBox="1"/>
          <p:nvPr/>
        </p:nvSpPr>
        <p:spPr>
          <a:xfrm>
            <a:off x="6716899" y="2139478"/>
            <a:ext cx="17046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Saturn is a gas giant and has several rings</a:t>
            </a:r>
            <a:endParaRPr sz="1200">
              <a:solidFill>
                <a:schemeClr val="dk1"/>
              </a:solidFill>
              <a:latin typeface="Maven Pro"/>
              <a:ea typeface="Maven Pro"/>
              <a:cs typeface="Maven Pro"/>
              <a:sym typeface="Maven Pro"/>
            </a:endParaRPr>
          </a:p>
        </p:txBody>
      </p:sp>
      <p:sp>
        <p:nvSpPr>
          <p:cNvPr id="1495" name="Google Shape;1495;p63"/>
          <p:cNvSpPr txBox="1"/>
          <p:nvPr/>
        </p:nvSpPr>
        <p:spPr>
          <a:xfrm>
            <a:off x="4851099" y="3349036"/>
            <a:ext cx="17046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Jupiter</a:t>
            </a:r>
            <a:endParaRPr b="1" sz="2000">
              <a:solidFill>
                <a:schemeClr val="lt1"/>
              </a:solidFill>
              <a:latin typeface="Montserrat"/>
              <a:ea typeface="Montserrat"/>
              <a:cs typeface="Montserrat"/>
              <a:sym typeface="Montserrat"/>
            </a:endParaRPr>
          </a:p>
        </p:txBody>
      </p:sp>
      <p:sp>
        <p:nvSpPr>
          <p:cNvPr id="1496" name="Google Shape;1496;p63"/>
          <p:cNvSpPr txBox="1"/>
          <p:nvPr/>
        </p:nvSpPr>
        <p:spPr>
          <a:xfrm>
            <a:off x="6716903" y="1839003"/>
            <a:ext cx="17046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Saturn</a:t>
            </a:r>
            <a:endParaRPr b="1" sz="2000">
              <a:solidFill>
                <a:schemeClr val="lt1"/>
              </a:solidFill>
              <a:latin typeface="Montserrat"/>
              <a:ea typeface="Montserrat"/>
              <a:cs typeface="Montserrat"/>
              <a:sym typeface="Montserrat"/>
            </a:endParaRPr>
          </a:p>
        </p:txBody>
      </p:sp>
      <p:sp>
        <p:nvSpPr>
          <p:cNvPr id="1497" name="Google Shape;1497;p63"/>
          <p:cNvSpPr/>
          <p:nvPr/>
        </p:nvSpPr>
        <p:spPr>
          <a:xfrm>
            <a:off x="4938900" y="2918101"/>
            <a:ext cx="330000" cy="330000"/>
          </a:xfrm>
          <a:prstGeom prst="round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98" name="Google Shape;1498;p63"/>
          <p:cNvSpPr/>
          <p:nvPr/>
        </p:nvSpPr>
        <p:spPr>
          <a:xfrm>
            <a:off x="6826250" y="2919876"/>
            <a:ext cx="330000" cy="3300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499" name="Google Shape;1499;p63"/>
          <p:cNvSpPr/>
          <p:nvPr/>
        </p:nvSpPr>
        <p:spPr>
          <a:xfrm>
            <a:off x="4938900" y="1409863"/>
            <a:ext cx="330000" cy="330000"/>
          </a:xfrm>
          <a:prstGeom prst="round1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500" name="Google Shape;1500;p63"/>
          <p:cNvSpPr txBox="1"/>
          <p:nvPr/>
        </p:nvSpPr>
        <p:spPr>
          <a:xfrm>
            <a:off x="6716900" y="3649509"/>
            <a:ext cx="1704600" cy="4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Despite being red, Mars is a cold planet</a:t>
            </a:r>
            <a:endParaRPr sz="1200">
              <a:solidFill>
                <a:schemeClr val="dk1"/>
              </a:solidFill>
              <a:latin typeface="Maven Pro"/>
              <a:ea typeface="Maven Pro"/>
              <a:cs typeface="Maven Pro"/>
              <a:sym typeface="Maven Pro"/>
            </a:endParaRPr>
          </a:p>
        </p:txBody>
      </p:sp>
      <p:sp>
        <p:nvSpPr>
          <p:cNvPr id="1501" name="Google Shape;1501;p63"/>
          <p:cNvSpPr txBox="1"/>
          <p:nvPr/>
        </p:nvSpPr>
        <p:spPr>
          <a:xfrm>
            <a:off x="6716899" y="3349036"/>
            <a:ext cx="17046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Mars</a:t>
            </a:r>
            <a:endParaRPr b="1" sz="2000">
              <a:solidFill>
                <a:schemeClr val="lt1"/>
              </a:solidFill>
              <a:latin typeface="Montserrat"/>
              <a:ea typeface="Montserrat"/>
              <a:cs typeface="Montserrat"/>
              <a:sym typeface="Montserrat"/>
            </a:endParaRPr>
          </a:p>
        </p:txBody>
      </p:sp>
      <p:sp>
        <p:nvSpPr>
          <p:cNvPr id="1502" name="Google Shape;1502;p63"/>
          <p:cNvSpPr/>
          <p:nvPr/>
        </p:nvSpPr>
        <p:spPr>
          <a:xfrm>
            <a:off x="6826250" y="1409845"/>
            <a:ext cx="330000" cy="330000"/>
          </a:xfrm>
          <a:prstGeom prst="round1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6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Financial reporting</a:t>
            </a:r>
            <a:endParaRPr/>
          </a:p>
        </p:txBody>
      </p:sp>
      <p:sp>
        <p:nvSpPr>
          <p:cNvPr id="1508" name="Google Shape;1508;p64"/>
          <p:cNvSpPr txBox="1"/>
          <p:nvPr/>
        </p:nvSpPr>
        <p:spPr>
          <a:xfrm>
            <a:off x="722375" y="1599175"/>
            <a:ext cx="2796900" cy="402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Maven Pro"/>
                <a:ea typeface="Maven Pro"/>
                <a:cs typeface="Maven Pro"/>
                <a:sym typeface="Maven Pro"/>
              </a:rPr>
              <a:t>Venus has a beautiful name</a:t>
            </a:r>
            <a:endParaRPr sz="1200">
              <a:solidFill>
                <a:schemeClr val="dk1"/>
              </a:solidFill>
              <a:latin typeface="Maven Pro"/>
              <a:ea typeface="Maven Pro"/>
              <a:cs typeface="Maven Pro"/>
              <a:sym typeface="Maven Pro"/>
            </a:endParaRPr>
          </a:p>
        </p:txBody>
      </p:sp>
      <p:sp>
        <p:nvSpPr>
          <p:cNvPr id="1509" name="Google Shape;1509;p64"/>
          <p:cNvSpPr txBox="1"/>
          <p:nvPr/>
        </p:nvSpPr>
        <p:spPr>
          <a:xfrm>
            <a:off x="722375" y="1298700"/>
            <a:ext cx="2796900" cy="402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600">
                <a:solidFill>
                  <a:schemeClr val="lt1"/>
                </a:solidFill>
                <a:latin typeface="Montserrat"/>
                <a:ea typeface="Montserrat"/>
                <a:cs typeface="Montserrat"/>
                <a:sym typeface="Montserrat"/>
              </a:rPr>
              <a:t>Financial statements</a:t>
            </a:r>
            <a:endParaRPr b="1" sz="1600">
              <a:solidFill>
                <a:schemeClr val="lt1"/>
              </a:solidFill>
              <a:latin typeface="Montserrat"/>
              <a:ea typeface="Montserrat"/>
              <a:cs typeface="Montserrat"/>
              <a:sym typeface="Montserrat"/>
            </a:endParaRPr>
          </a:p>
        </p:txBody>
      </p:sp>
      <p:sp>
        <p:nvSpPr>
          <p:cNvPr id="1510" name="Google Shape;1510;p64"/>
          <p:cNvSpPr txBox="1"/>
          <p:nvPr/>
        </p:nvSpPr>
        <p:spPr>
          <a:xfrm>
            <a:off x="722375" y="2460568"/>
            <a:ext cx="2796900" cy="402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Maven Pro"/>
                <a:ea typeface="Maven Pro"/>
                <a:cs typeface="Maven Pro"/>
                <a:sym typeface="Maven Pro"/>
              </a:rPr>
              <a:t>Pluto is considered a </a:t>
            </a:r>
            <a:r>
              <a:rPr lang="en" sz="1200">
                <a:solidFill>
                  <a:schemeClr val="dk1"/>
                </a:solidFill>
                <a:latin typeface="Maven Pro"/>
                <a:ea typeface="Maven Pro"/>
                <a:cs typeface="Maven Pro"/>
                <a:sym typeface="Maven Pro"/>
              </a:rPr>
              <a:t>dwarf</a:t>
            </a:r>
            <a:r>
              <a:rPr lang="en" sz="1200">
                <a:solidFill>
                  <a:schemeClr val="dk1"/>
                </a:solidFill>
                <a:latin typeface="Maven Pro"/>
                <a:ea typeface="Maven Pro"/>
                <a:cs typeface="Maven Pro"/>
                <a:sym typeface="Maven Pro"/>
              </a:rPr>
              <a:t> planet</a:t>
            </a:r>
            <a:endParaRPr sz="1200">
              <a:solidFill>
                <a:schemeClr val="dk1"/>
              </a:solidFill>
              <a:latin typeface="Maven Pro"/>
              <a:ea typeface="Maven Pro"/>
              <a:cs typeface="Maven Pro"/>
              <a:sym typeface="Maven Pro"/>
            </a:endParaRPr>
          </a:p>
        </p:txBody>
      </p:sp>
      <p:sp>
        <p:nvSpPr>
          <p:cNvPr id="1511" name="Google Shape;1511;p64"/>
          <p:cNvSpPr txBox="1"/>
          <p:nvPr/>
        </p:nvSpPr>
        <p:spPr>
          <a:xfrm>
            <a:off x="722375" y="2160093"/>
            <a:ext cx="2796900" cy="402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600">
                <a:solidFill>
                  <a:schemeClr val="lt1"/>
                </a:solidFill>
                <a:latin typeface="Montserrat"/>
                <a:ea typeface="Montserrat"/>
                <a:cs typeface="Montserrat"/>
                <a:sym typeface="Montserrat"/>
              </a:rPr>
              <a:t>Director’s report</a:t>
            </a:r>
            <a:endParaRPr b="1" sz="1600">
              <a:solidFill>
                <a:schemeClr val="lt1"/>
              </a:solidFill>
              <a:latin typeface="Montserrat"/>
              <a:ea typeface="Montserrat"/>
              <a:cs typeface="Montserrat"/>
              <a:sym typeface="Montserrat"/>
            </a:endParaRPr>
          </a:p>
        </p:txBody>
      </p:sp>
      <p:sp>
        <p:nvSpPr>
          <p:cNvPr id="1512" name="Google Shape;1512;p64"/>
          <p:cNvSpPr txBox="1"/>
          <p:nvPr/>
        </p:nvSpPr>
        <p:spPr>
          <a:xfrm>
            <a:off x="3800325" y="2366172"/>
            <a:ext cx="1543500" cy="86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Financial reporting</a:t>
            </a:r>
            <a:endParaRPr b="1" sz="2000">
              <a:solidFill>
                <a:schemeClr val="lt1"/>
              </a:solidFill>
              <a:latin typeface="Montserrat"/>
              <a:ea typeface="Montserrat"/>
              <a:cs typeface="Montserrat"/>
              <a:sym typeface="Montserrat"/>
            </a:endParaRPr>
          </a:p>
        </p:txBody>
      </p:sp>
      <p:sp>
        <p:nvSpPr>
          <p:cNvPr id="1513" name="Google Shape;1513;p64"/>
          <p:cNvSpPr txBox="1"/>
          <p:nvPr/>
        </p:nvSpPr>
        <p:spPr>
          <a:xfrm>
            <a:off x="722375" y="3321971"/>
            <a:ext cx="2796900" cy="402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Maven Pro"/>
                <a:ea typeface="Maven Pro"/>
                <a:cs typeface="Maven Pro"/>
                <a:sym typeface="Maven Pro"/>
              </a:rPr>
              <a:t>Earth is the planet where we live</a:t>
            </a:r>
            <a:endParaRPr sz="1200">
              <a:solidFill>
                <a:schemeClr val="dk1"/>
              </a:solidFill>
              <a:latin typeface="Maven Pro"/>
              <a:ea typeface="Maven Pro"/>
              <a:cs typeface="Maven Pro"/>
              <a:sym typeface="Maven Pro"/>
            </a:endParaRPr>
          </a:p>
        </p:txBody>
      </p:sp>
      <p:sp>
        <p:nvSpPr>
          <p:cNvPr id="1514" name="Google Shape;1514;p64"/>
          <p:cNvSpPr txBox="1"/>
          <p:nvPr/>
        </p:nvSpPr>
        <p:spPr>
          <a:xfrm>
            <a:off x="722375" y="3021497"/>
            <a:ext cx="2796900" cy="402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600">
                <a:solidFill>
                  <a:schemeClr val="lt1"/>
                </a:solidFill>
                <a:latin typeface="Montserrat"/>
                <a:ea typeface="Montserrat"/>
                <a:cs typeface="Montserrat"/>
                <a:sym typeface="Montserrat"/>
              </a:rPr>
              <a:t>Management discussion</a:t>
            </a:r>
            <a:endParaRPr b="1" sz="1600">
              <a:solidFill>
                <a:schemeClr val="lt1"/>
              </a:solidFill>
              <a:latin typeface="Montserrat"/>
              <a:ea typeface="Montserrat"/>
              <a:cs typeface="Montserrat"/>
              <a:sym typeface="Montserrat"/>
            </a:endParaRPr>
          </a:p>
        </p:txBody>
      </p:sp>
      <p:sp>
        <p:nvSpPr>
          <p:cNvPr id="1515" name="Google Shape;1515;p64"/>
          <p:cNvSpPr txBox="1"/>
          <p:nvPr/>
        </p:nvSpPr>
        <p:spPr>
          <a:xfrm>
            <a:off x="722375" y="4183375"/>
            <a:ext cx="2796900" cy="402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Maven Pro"/>
                <a:ea typeface="Maven Pro"/>
                <a:cs typeface="Maven Pro"/>
                <a:sym typeface="Maven Pro"/>
              </a:rPr>
              <a:t>Neptune is an ice giant</a:t>
            </a:r>
            <a:endParaRPr sz="1200">
              <a:solidFill>
                <a:schemeClr val="dk1"/>
              </a:solidFill>
              <a:latin typeface="Maven Pro"/>
              <a:ea typeface="Maven Pro"/>
              <a:cs typeface="Maven Pro"/>
              <a:sym typeface="Maven Pro"/>
            </a:endParaRPr>
          </a:p>
        </p:txBody>
      </p:sp>
      <p:sp>
        <p:nvSpPr>
          <p:cNvPr id="1516" name="Google Shape;1516;p64"/>
          <p:cNvSpPr txBox="1"/>
          <p:nvPr/>
        </p:nvSpPr>
        <p:spPr>
          <a:xfrm>
            <a:off x="722375" y="3882901"/>
            <a:ext cx="2796900" cy="402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1600">
                <a:solidFill>
                  <a:schemeClr val="lt1"/>
                </a:solidFill>
                <a:latin typeface="Montserrat"/>
                <a:ea typeface="Montserrat"/>
                <a:cs typeface="Montserrat"/>
                <a:sym typeface="Montserrat"/>
              </a:rPr>
              <a:t>Capital structure</a:t>
            </a:r>
            <a:endParaRPr b="1" sz="1600">
              <a:solidFill>
                <a:schemeClr val="lt1"/>
              </a:solidFill>
              <a:latin typeface="Montserrat"/>
              <a:ea typeface="Montserrat"/>
              <a:cs typeface="Montserrat"/>
              <a:sym typeface="Montserrat"/>
            </a:endParaRPr>
          </a:p>
        </p:txBody>
      </p:sp>
      <p:sp>
        <p:nvSpPr>
          <p:cNvPr id="1517" name="Google Shape;1517;p64"/>
          <p:cNvSpPr txBox="1"/>
          <p:nvPr/>
        </p:nvSpPr>
        <p:spPr>
          <a:xfrm>
            <a:off x="5624725" y="1599175"/>
            <a:ext cx="2796900" cy="4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Mars is made of basalt</a:t>
            </a:r>
            <a:endParaRPr sz="1200">
              <a:solidFill>
                <a:schemeClr val="dk1"/>
              </a:solidFill>
              <a:latin typeface="Maven Pro"/>
              <a:ea typeface="Maven Pro"/>
              <a:cs typeface="Maven Pro"/>
              <a:sym typeface="Maven Pro"/>
            </a:endParaRPr>
          </a:p>
        </p:txBody>
      </p:sp>
      <p:sp>
        <p:nvSpPr>
          <p:cNvPr id="1518" name="Google Shape;1518;p64"/>
          <p:cNvSpPr txBox="1"/>
          <p:nvPr/>
        </p:nvSpPr>
        <p:spPr>
          <a:xfrm>
            <a:off x="5624725" y="1298700"/>
            <a:ext cx="27969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600">
                <a:solidFill>
                  <a:schemeClr val="lt1"/>
                </a:solidFill>
                <a:latin typeface="Montserrat"/>
                <a:ea typeface="Montserrat"/>
                <a:cs typeface="Montserrat"/>
                <a:sym typeface="Montserrat"/>
              </a:rPr>
              <a:t>Earnings </a:t>
            </a:r>
            <a:r>
              <a:rPr b="1" lang="en" sz="1600">
                <a:solidFill>
                  <a:schemeClr val="lt1"/>
                </a:solidFill>
                <a:latin typeface="Montserrat"/>
                <a:ea typeface="Montserrat"/>
                <a:cs typeface="Montserrat"/>
                <a:sym typeface="Montserrat"/>
              </a:rPr>
              <a:t>calls</a:t>
            </a:r>
            <a:endParaRPr b="1" sz="1600">
              <a:solidFill>
                <a:schemeClr val="lt1"/>
              </a:solidFill>
              <a:latin typeface="Montserrat"/>
              <a:ea typeface="Montserrat"/>
              <a:cs typeface="Montserrat"/>
              <a:sym typeface="Montserrat"/>
            </a:endParaRPr>
          </a:p>
        </p:txBody>
      </p:sp>
      <p:sp>
        <p:nvSpPr>
          <p:cNvPr id="1519" name="Google Shape;1519;p64"/>
          <p:cNvSpPr txBox="1"/>
          <p:nvPr/>
        </p:nvSpPr>
        <p:spPr>
          <a:xfrm>
            <a:off x="5624725" y="2460568"/>
            <a:ext cx="2796900" cy="4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Saturn has rings</a:t>
            </a:r>
            <a:endParaRPr sz="1200">
              <a:solidFill>
                <a:schemeClr val="dk1"/>
              </a:solidFill>
              <a:latin typeface="Maven Pro"/>
              <a:ea typeface="Maven Pro"/>
              <a:cs typeface="Maven Pro"/>
              <a:sym typeface="Maven Pro"/>
            </a:endParaRPr>
          </a:p>
        </p:txBody>
      </p:sp>
      <p:sp>
        <p:nvSpPr>
          <p:cNvPr id="1520" name="Google Shape;1520;p64"/>
          <p:cNvSpPr txBox="1"/>
          <p:nvPr/>
        </p:nvSpPr>
        <p:spPr>
          <a:xfrm>
            <a:off x="5624725" y="2160093"/>
            <a:ext cx="27969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600">
                <a:solidFill>
                  <a:schemeClr val="lt1"/>
                </a:solidFill>
                <a:latin typeface="Montserrat"/>
                <a:ea typeface="Montserrat"/>
                <a:cs typeface="Montserrat"/>
                <a:sym typeface="Montserrat"/>
              </a:rPr>
              <a:t>Corporate</a:t>
            </a:r>
            <a:r>
              <a:rPr b="1" lang="en" sz="1600">
                <a:solidFill>
                  <a:schemeClr val="lt1"/>
                </a:solidFill>
                <a:latin typeface="Montserrat"/>
                <a:ea typeface="Montserrat"/>
                <a:cs typeface="Montserrat"/>
                <a:sym typeface="Montserrat"/>
              </a:rPr>
              <a:t> report</a:t>
            </a:r>
            <a:endParaRPr b="1" sz="1600">
              <a:solidFill>
                <a:schemeClr val="lt1"/>
              </a:solidFill>
              <a:latin typeface="Montserrat"/>
              <a:ea typeface="Montserrat"/>
              <a:cs typeface="Montserrat"/>
              <a:sym typeface="Montserrat"/>
            </a:endParaRPr>
          </a:p>
        </p:txBody>
      </p:sp>
      <p:sp>
        <p:nvSpPr>
          <p:cNvPr id="1521" name="Google Shape;1521;p64"/>
          <p:cNvSpPr txBox="1"/>
          <p:nvPr/>
        </p:nvSpPr>
        <p:spPr>
          <a:xfrm>
            <a:off x="5624725" y="3321971"/>
            <a:ext cx="2796900" cy="4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Jupiter is a gas giant</a:t>
            </a:r>
            <a:endParaRPr sz="1200">
              <a:solidFill>
                <a:schemeClr val="dk1"/>
              </a:solidFill>
              <a:latin typeface="Maven Pro"/>
              <a:ea typeface="Maven Pro"/>
              <a:cs typeface="Maven Pro"/>
              <a:sym typeface="Maven Pro"/>
            </a:endParaRPr>
          </a:p>
        </p:txBody>
      </p:sp>
      <p:sp>
        <p:nvSpPr>
          <p:cNvPr id="1522" name="Google Shape;1522;p64"/>
          <p:cNvSpPr txBox="1"/>
          <p:nvPr/>
        </p:nvSpPr>
        <p:spPr>
          <a:xfrm>
            <a:off x="5624725" y="3021497"/>
            <a:ext cx="27969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600">
                <a:solidFill>
                  <a:schemeClr val="lt1"/>
                </a:solidFill>
                <a:latin typeface="Montserrat"/>
                <a:ea typeface="Montserrat"/>
                <a:cs typeface="Montserrat"/>
                <a:sym typeface="Montserrat"/>
              </a:rPr>
              <a:t>Prospectus</a:t>
            </a:r>
            <a:endParaRPr b="1" sz="1600">
              <a:solidFill>
                <a:schemeClr val="lt1"/>
              </a:solidFill>
              <a:latin typeface="Montserrat"/>
              <a:ea typeface="Montserrat"/>
              <a:cs typeface="Montserrat"/>
              <a:sym typeface="Montserrat"/>
            </a:endParaRPr>
          </a:p>
        </p:txBody>
      </p:sp>
      <p:sp>
        <p:nvSpPr>
          <p:cNvPr id="1523" name="Google Shape;1523;p64"/>
          <p:cNvSpPr txBox="1"/>
          <p:nvPr/>
        </p:nvSpPr>
        <p:spPr>
          <a:xfrm>
            <a:off x="5624725" y="4183375"/>
            <a:ext cx="2796900" cy="4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Mercury is very small</a:t>
            </a:r>
            <a:endParaRPr sz="1200">
              <a:solidFill>
                <a:schemeClr val="dk1"/>
              </a:solidFill>
              <a:latin typeface="Maven Pro"/>
              <a:ea typeface="Maven Pro"/>
              <a:cs typeface="Maven Pro"/>
              <a:sym typeface="Maven Pro"/>
            </a:endParaRPr>
          </a:p>
        </p:txBody>
      </p:sp>
      <p:sp>
        <p:nvSpPr>
          <p:cNvPr id="1524" name="Google Shape;1524;p64"/>
          <p:cNvSpPr txBox="1"/>
          <p:nvPr/>
        </p:nvSpPr>
        <p:spPr>
          <a:xfrm>
            <a:off x="5624725" y="3882901"/>
            <a:ext cx="27969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600">
                <a:solidFill>
                  <a:schemeClr val="lt1"/>
                </a:solidFill>
                <a:latin typeface="Montserrat"/>
                <a:ea typeface="Montserrat"/>
                <a:cs typeface="Montserrat"/>
                <a:sym typeface="Montserrat"/>
              </a:rPr>
              <a:t>Auditors Report</a:t>
            </a:r>
            <a:endParaRPr b="1" sz="1600">
              <a:solidFill>
                <a:schemeClr val="lt1"/>
              </a:solidFill>
              <a:latin typeface="Montserrat"/>
              <a:ea typeface="Montserrat"/>
              <a:cs typeface="Montserrat"/>
              <a:sym typeface="Montserrat"/>
            </a:endParaRPr>
          </a:p>
        </p:txBody>
      </p:sp>
      <p:cxnSp>
        <p:nvCxnSpPr>
          <p:cNvPr id="1525" name="Google Shape;1525;p64"/>
          <p:cNvCxnSpPr>
            <a:stCxn id="1509" idx="3"/>
            <a:endCxn id="1512" idx="1"/>
          </p:cNvCxnSpPr>
          <p:nvPr/>
        </p:nvCxnSpPr>
        <p:spPr>
          <a:xfrm>
            <a:off x="3519275" y="1500150"/>
            <a:ext cx="281100" cy="1299600"/>
          </a:xfrm>
          <a:prstGeom prst="bentConnector3">
            <a:avLst>
              <a:gd fmla="val 49991" name="adj1"/>
            </a:avLst>
          </a:prstGeom>
          <a:noFill/>
          <a:ln cap="flat" cmpd="sng" w="9525">
            <a:solidFill>
              <a:schemeClr val="lt2"/>
            </a:solidFill>
            <a:prstDash val="solid"/>
            <a:round/>
            <a:headEnd len="med" w="med" type="none"/>
            <a:tailEnd len="med" w="med" type="none"/>
          </a:ln>
        </p:spPr>
      </p:cxnSp>
      <p:cxnSp>
        <p:nvCxnSpPr>
          <p:cNvPr id="1526" name="Google Shape;1526;p64"/>
          <p:cNvCxnSpPr>
            <a:stCxn id="1514" idx="3"/>
            <a:endCxn id="1512" idx="1"/>
          </p:cNvCxnSpPr>
          <p:nvPr/>
        </p:nvCxnSpPr>
        <p:spPr>
          <a:xfrm flipH="1" rot="10800000">
            <a:off x="3519275" y="2799647"/>
            <a:ext cx="281100" cy="423300"/>
          </a:xfrm>
          <a:prstGeom prst="bentConnector3">
            <a:avLst>
              <a:gd fmla="val 49991" name="adj1"/>
            </a:avLst>
          </a:prstGeom>
          <a:noFill/>
          <a:ln cap="flat" cmpd="sng" w="9525">
            <a:solidFill>
              <a:schemeClr val="lt2"/>
            </a:solidFill>
            <a:prstDash val="solid"/>
            <a:round/>
            <a:headEnd len="med" w="med" type="none"/>
            <a:tailEnd len="med" w="med" type="none"/>
          </a:ln>
        </p:spPr>
      </p:cxnSp>
      <p:cxnSp>
        <p:nvCxnSpPr>
          <p:cNvPr id="1527" name="Google Shape;1527;p64"/>
          <p:cNvCxnSpPr>
            <a:stCxn id="1511" idx="3"/>
            <a:endCxn id="1512" idx="1"/>
          </p:cNvCxnSpPr>
          <p:nvPr/>
        </p:nvCxnSpPr>
        <p:spPr>
          <a:xfrm>
            <a:off x="3519275" y="2361543"/>
            <a:ext cx="281100" cy="438000"/>
          </a:xfrm>
          <a:prstGeom prst="bentConnector3">
            <a:avLst>
              <a:gd fmla="val 49991" name="adj1"/>
            </a:avLst>
          </a:prstGeom>
          <a:noFill/>
          <a:ln cap="flat" cmpd="sng" w="9525">
            <a:solidFill>
              <a:schemeClr val="lt2"/>
            </a:solidFill>
            <a:prstDash val="solid"/>
            <a:round/>
            <a:headEnd len="med" w="med" type="none"/>
            <a:tailEnd len="med" w="med" type="none"/>
          </a:ln>
        </p:spPr>
      </p:cxnSp>
      <p:cxnSp>
        <p:nvCxnSpPr>
          <p:cNvPr id="1528" name="Google Shape;1528;p64"/>
          <p:cNvCxnSpPr>
            <a:stCxn id="1516" idx="3"/>
            <a:endCxn id="1512" idx="1"/>
          </p:cNvCxnSpPr>
          <p:nvPr/>
        </p:nvCxnSpPr>
        <p:spPr>
          <a:xfrm flipH="1" rot="10800000">
            <a:off x="3519275" y="2799751"/>
            <a:ext cx="281100" cy="1284600"/>
          </a:xfrm>
          <a:prstGeom prst="bentConnector3">
            <a:avLst>
              <a:gd fmla="val 49991" name="adj1"/>
            </a:avLst>
          </a:prstGeom>
          <a:noFill/>
          <a:ln cap="flat" cmpd="sng" w="9525">
            <a:solidFill>
              <a:schemeClr val="lt2"/>
            </a:solidFill>
            <a:prstDash val="solid"/>
            <a:round/>
            <a:headEnd len="med" w="med" type="none"/>
            <a:tailEnd len="med" w="med" type="none"/>
          </a:ln>
        </p:spPr>
      </p:cxnSp>
      <p:cxnSp>
        <p:nvCxnSpPr>
          <p:cNvPr id="1529" name="Google Shape;1529;p64"/>
          <p:cNvCxnSpPr>
            <a:stCxn id="1518" idx="1"/>
            <a:endCxn id="1512" idx="3"/>
          </p:cNvCxnSpPr>
          <p:nvPr/>
        </p:nvCxnSpPr>
        <p:spPr>
          <a:xfrm flipH="1">
            <a:off x="5343925" y="1500150"/>
            <a:ext cx="280800" cy="1299600"/>
          </a:xfrm>
          <a:prstGeom prst="bentConnector3">
            <a:avLst>
              <a:gd fmla="val 50018" name="adj1"/>
            </a:avLst>
          </a:prstGeom>
          <a:noFill/>
          <a:ln cap="flat" cmpd="sng" w="9525">
            <a:solidFill>
              <a:schemeClr val="lt2"/>
            </a:solidFill>
            <a:prstDash val="solid"/>
            <a:round/>
            <a:headEnd len="med" w="med" type="none"/>
            <a:tailEnd len="med" w="med" type="none"/>
          </a:ln>
        </p:spPr>
      </p:cxnSp>
      <p:cxnSp>
        <p:nvCxnSpPr>
          <p:cNvPr id="1530" name="Google Shape;1530;p64"/>
          <p:cNvCxnSpPr>
            <a:stCxn id="1520" idx="1"/>
            <a:endCxn id="1512" idx="3"/>
          </p:cNvCxnSpPr>
          <p:nvPr/>
        </p:nvCxnSpPr>
        <p:spPr>
          <a:xfrm flipH="1">
            <a:off x="5343925" y="2361543"/>
            <a:ext cx="280800" cy="438000"/>
          </a:xfrm>
          <a:prstGeom prst="bentConnector3">
            <a:avLst>
              <a:gd fmla="val 50018" name="adj1"/>
            </a:avLst>
          </a:prstGeom>
          <a:noFill/>
          <a:ln cap="flat" cmpd="sng" w="9525">
            <a:solidFill>
              <a:schemeClr val="lt2"/>
            </a:solidFill>
            <a:prstDash val="solid"/>
            <a:round/>
            <a:headEnd len="med" w="med" type="none"/>
            <a:tailEnd len="med" w="med" type="none"/>
          </a:ln>
        </p:spPr>
      </p:cxnSp>
      <p:cxnSp>
        <p:nvCxnSpPr>
          <p:cNvPr id="1531" name="Google Shape;1531;p64"/>
          <p:cNvCxnSpPr>
            <a:stCxn id="1522" idx="1"/>
            <a:endCxn id="1512" idx="3"/>
          </p:cNvCxnSpPr>
          <p:nvPr/>
        </p:nvCxnSpPr>
        <p:spPr>
          <a:xfrm rot="10800000">
            <a:off x="5343925" y="2799647"/>
            <a:ext cx="280800" cy="423300"/>
          </a:xfrm>
          <a:prstGeom prst="bentConnector3">
            <a:avLst>
              <a:gd fmla="val 50018" name="adj1"/>
            </a:avLst>
          </a:prstGeom>
          <a:noFill/>
          <a:ln cap="flat" cmpd="sng" w="9525">
            <a:solidFill>
              <a:schemeClr val="lt2"/>
            </a:solidFill>
            <a:prstDash val="solid"/>
            <a:round/>
            <a:headEnd len="med" w="med" type="none"/>
            <a:tailEnd len="med" w="med" type="none"/>
          </a:ln>
        </p:spPr>
      </p:cxnSp>
      <p:cxnSp>
        <p:nvCxnSpPr>
          <p:cNvPr id="1532" name="Google Shape;1532;p64"/>
          <p:cNvCxnSpPr>
            <a:stCxn id="1524" idx="1"/>
            <a:endCxn id="1512" idx="3"/>
          </p:cNvCxnSpPr>
          <p:nvPr/>
        </p:nvCxnSpPr>
        <p:spPr>
          <a:xfrm rot="10800000">
            <a:off x="5343925" y="2799751"/>
            <a:ext cx="280800" cy="1284600"/>
          </a:xfrm>
          <a:prstGeom prst="bentConnector3">
            <a:avLst>
              <a:gd fmla="val 50018" name="adj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6" name="Shape 1536"/>
        <p:cNvGrpSpPr/>
        <p:nvPr/>
      </p:nvGrpSpPr>
      <p:grpSpPr>
        <a:xfrm>
          <a:off x="0" y="0"/>
          <a:ext cx="0" cy="0"/>
          <a:chOff x="0" y="0"/>
          <a:chExt cx="0" cy="0"/>
        </a:xfrm>
      </p:grpSpPr>
      <p:sp>
        <p:nvSpPr>
          <p:cNvPr id="1537" name="Google Shape;1537;p6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Earring</a:t>
            </a:r>
            <a:r>
              <a:rPr lang="en"/>
              <a:t> before interests and taxes</a:t>
            </a:r>
            <a:endParaRPr/>
          </a:p>
        </p:txBody>
      </p:sp>
      <p:pic>
        <p:nvPicPr>
          <p:cNvPr id="1538" name="Google Shape;1538;p65" title="Chart">
            <a:hlinkClick r:id="rId3"/>
          </p:cNvPr>
          <p:cNvPicPr preferRelativeResize="0"/>
          <p:nvPr/>
        </p:nvPicPr>
        <p:blipFill>
          <a:blip r:embed="rId4">
            <a:alphaModFix/>
          </a:blip>
          <a:stretch>
            <a:fillRect/>
          </a:stretch>
        </p:blipFill>
        <p:spPr>
          <a:xfrm>
            <a:off x="918975" y="1339375"/>
            <a:ext cx="7305998" cy="1511950"/>
          </a:xfrm>
          <a:prstGeom prst="rect">
            <a:avLst/>
          </a:prstGeom>
          <a:noFill/>
          <a:ln>
            <a:noFill/>
          </a:ln>
        </p:spPr>
      </p:pic>
      <p:sp>
        <p:nvSpPr>
          <p:cNvPr id="1539" name="Google Shape;1539;p65"/>
          <p:cNvSpPr txBox="1"/>
          <p:nvPr/>
        </p:nvSpPr>
        <p:spPr>
          <a:xfrm>
            <a:off x="981900" y="43892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aven Pro"/>
                <a:ea typeface="Maven Pro"/>
                <a:cs typeface="Maven Pro"/>
                <a:sym typeface="Maven Pro"/>
              </a:rPr>
              <a:t>Follow the link in the map to modify its data and then paste the new one here. </a:t>
            </a:r>
            <a:r>
              <a:rPr b="1" lang="en" sz="1000" u="sng">
                <a:solidFill>
                  <a:schemeClr val="dk1"/>
                </a:solidFill>
                <a:latin typeface="Maven Pro"/>
                <a:ea typeface="Maven Pro"/>
                <a:cs typeface="Maven Pro"/>
                <a:sym typeface="Maven Pro"/>
                <a:hlinkClick r:id="rId5">
                  <a:extLst>
                    <a:ext uri="{A12FA001-AC4F-418D-AE19-62706E023703}">
                      <ahyp:hlinkClr val="tx"/>
                    </a:ext>
                  </a:extLst>
                </a:hlinkClick>
              </a:rPr>
              <a:t>For more info, click here</a:t>
            </a:r>
            <a:endParaRPr b="1" sz="1000" u="sng">
              <a:solidFill>
                <a:schemeClr val="dk1"/>
              </a:solidFill>
              <a:latin typeface="Maven Pro"/>
              <a:ea typeface="Maven Pro"/>
              <a:cs typeface="Maven Pro"/>
              <a:sym typeface="Maven Pro"/>
            </a:endParaRPr>
          </a:p>
        </p:txBody>
      </p:sp>
      <p:sp>
        <p:nvSpPr>
          <p:cNvPr id="1540" name="Google Shape;1540;p65"/>
          <p:cNvSpPr txBox="1"/>
          <p:nvPr/>
        </p:nvSpPr>
        <p:spPr>
          <a:xfrm>
            <a:off x="1496575" y="3436076"/>
            <a:ext cx="2558700" cy="6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Venus has a beautiful name and is the second planet from the Sun. It’s hot, even hotter than Mercury</a:t>
            </a:r>
            <a:endParaRPr sz="1200">
              <a:solidFill>
                <a:schemeClr val="dk1"/>
              </a:solidFill>
              <a:latin typeface="Maven Pro"/>
              <a:ea typeface="Maven Pro"/>
              <a:cs typeface="Maven Pro"/>
              <a:sym typeface="Maven Pro"/>
            </a:endParaRPr>
          </a:p>
        </p:txBody>
      </p:sp>
      <p:sp>
        <p:nvSpPr>
          <p:cNvPr id="1541" name="Google Shape;1541;p65"/>
          <p:cNvSpPr txBox="1"/>
          <p:nvPr/>
        </p:nvSpPr>
        <p:spPr>
          <a:xfrm>
            <a:off x="1496583" y="3135613"/>
            <a:ext cx="25587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Venus</a:t>
            </a:r>
            <a:endParaRPr b="1" sz="2000">
              <a:solidFill>
                <a:schemeClr val="lt1"/>
              </a:solidFill>
              <a:latin typeface="Montserrat"/>
              <a:ea typeface="Montserrat"/>
              <a:cs typeface="Montserrat"/>
              <a:sym typeface="Montserrat"/>
            </a:endParaRPr>
          </a:p>
        </p:txBody>
      </p:sp>
      <p:sp>
        <p:nvSpPr>
          <p:cNvPr id="1542" name="Google Shape;1542;p65"/>
          <p:cNvSpPr txBox="1"/>
          <p:nvPr/>
        </p:nvSpPr>
        <p:spPr>
          <a:xfrm>
            <a:off x="5603403" y="3436075"/>
            <a:ext cx="2558700" cy="68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Jupiter is a gas giant and the biggest planet in the Solar System. It was named after a god</a:t>
            </a:r>
            <a:endParaRPr sz="1200">
              <a:solidFill>
                <a:schemeClr val="dk1"/>
              </a:solidFill>
              <a:latin typeface="Maven Pro"/>
              <a:ea typeface="Maven Pro"/>
              <a:cs typeface="Maven Pro"/>
              <a:sym typeface="Maven Pro"/>
            </a:endParaRPr>
          </a:p>
        </p:txBody>
      </p:sp>
      <p:sp>
        <p:nvSpPr>
          <p:cNvPr id="1543" name="Google Shape;1543;p65"/>
          <p:cNvSpPr txBox="1"/>
          <p:nvPr/>
        </p:nvSpPr>
        <p:spPr>
          <a:xfrm>
            <a:off x="5603400" y="3135611"/>
            <a:ext cx="25587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Jupiter</a:t>
            </a:r>
            <a:endParaRPr b="1" sz="2000">
              <a:solidFill>
                <a:schemeClr val="lt1"/>
              </a:solidFill>
              <a:latin typeface="Montserrat"/>
              <a:ea typeface="Montserrat"/>
              <a:cs typeface="Montserrat"/>
              <a:sym typeface="Montserrat"/>
            </a:endParaRPr>
          </a:p>
        </p:txBody>
      </p:sp>
      <p:sp>
        <p:nvSpPr>
          <p:cNvPr id="1544" name="Google Shape;1544;p65"/>
          <p:cNvSpPr/>
          <p:nvPr/>
        </p:nvSpPr>
        <p:spPr>
          <a:xfrm>
            <a:off x="1062068" y="3208313"/>
            <a:ext cx="330000" cy="330000"/>
          </a:xfrm>
          <a:prstGeom prst="round1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545" name="Google Shape;1545;p65"/>
          <p:cNvSpPr/>
          <p:nvPr/>
        </p:nvSpPr>
        <p:spPr>
          <a:xfrm>
            <a:off x="5168900" y="3202873"/>
            <a:ext cx="330000" cy="330000"/>
          </a:xfrm>
          <a:prstGeom prst="round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sp>
        <p:nvSpPr>
          <p:cNvPr id="992" name="Google Shape;992;p3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Contenidos de la </a:t>
            </a:r>
            <a:r>
              <a:rPr lang="en"/>
              <a:t>presentación</a:t>
            </a:r>
            <a:endParaRPr/>
          </a:p>
        </p:txBody>
      </p:sp>
      <p:sp>
        <p:nvSpPr>
          <p:cNvPr id="993" name="Google Shape;993;p39"/>
          <p:cNvSpPr txBox="1"/>
          <p:nvPr>
            <p:ph idx="2" type="title"/>
          </p:nvPr>
        </p:nvSpPr>
        <p:spPr>
          <a:xfrm>
            <a:off x="1522280" y="1393950"/>
            <a:ext cx="773700" cy="77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994" name="Google Shape;994;p39"/>
          <p:cNvSpPr txBox="1"/>
          <p:nvPr>
            <p:ph idx="3" type="title"/>
          </p:nvPr>
        </p:nvSpPr>
        <p:spPr>
          <a:xfrm>
            <a:off x="5238030" y="1393950"/>
            <a:ext cx="773700" cy="77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995" name="Google Shape;995;p39"/>
          <p:cNvSpPr txBox="1"/>
          <p:nvPr>
            <p:ph idx="4" type="title"/>
          </p:nvPr>
        </p:nvSpPr>
        <p:spPr>
          <a:xfrm>
            <a:off x="1522305" y="2494625"/>
            <a:ext cx="773700" cy="77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96" name="Google Shape;996;p39"/>
          <p:cNvSpPr txBox="1"/>
          <p:nvPr>
            <p:ph idx="5" type="title"/>
          </p:nvPr>
        </p:nvSpPr>
        <p:spPr>
          <a:xfrm>
            <a:off x="1522305" y="3595300"/>
            <a:ext cx="773700" cy="77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997" name="Google Shape;997;p39"/>
          <p:cNvSpPr txBox="1"/>
          <p:nvPr>
            <p:ph idx="1" type="subTitle"/>
          </p:nvPr>
        </p:nvSpPr>
        <p:spPr>
          <a:xfrm>
            <a:off x="2448400" y="1518150"/>
            <a:ext cx="18966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Introduccion</a:t>
            </a:r>
            <a:endParaRPr/>
          </a:p>
        </p:txBody>
      </p:sp>
      <p:sp>
        <p:nvSpPr>
          <p:cNvPr id="998" name="Google Shape;998;p39"/>
          <p:cNvSpPr txBox="1"/>
          <p:nvPr>
            <p:ph idx="6" type="subTitle"/>
          </p:nvPr>
        </p:nvSpPr>
        <p:spPr>
          <a:xfrm>
            <a:off x="6164027" y="1518150"/>
            <a:ext cx="20985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¿Porque elegirnos?</a:t>
            </a:r>
            <a:endParaRPr/>
          </a:p>
        </p:txBody>
      </p:sp>
      <p:sp>
        <p:nvSpPr>
          <p:cNvPr id="999" name="Google Shape;999;p39"/>
          <p:cNvSpPr txBox="1"/>
          <p:nvPr>
            <p:ph idx="7" type="subTitle"/>
          </p:nvPr>
        </p:nvSpPr>
        <p:spPr>
          <a:xfrm>
            <a:off x="2448401" y="2618825"/>
            <a:ext cx="16305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Objetivos</a:t>
            </a:r>
            <a:endParaRPr/>
          </a:p>
        </p:txBody>
      </p:sp>
      <p:sp>
        <p:nvSpPr>
          <p:cNvPr id="1000" name="Google Shape;1000;p39"/>
          <p:cNvSpPr txBox="1"/>
          <p:nvPr>
            <p:ph idx="8" type="subTitle"/>
          </p:nvPr>
        </p:nvSpPr>
        <p:spPr>
          <a:xfrm>
            <a:off x="2448276" y="3719500"/>
            <a:ext cx="17928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Problemas</a:t>
            </a:r>
            <a:endParaRPr/>
          </a:p>
        </p:txBody>
      </p:sp>
      <p:sp>
        <p:nvSpPr>
          <p:cNvPr id="1001" name="Google Shape;1001;p39"/>
          <p:cNvSpPr txBox="1"/>
          <p:nvPr>
            <p:ph idx="9" type="title"/>
          </p:nvPr>
        </p:nvSpPr>
        <p:spPr>
          <a:xfrm>
            <a:off x="5237956" y="2494625"/>
            <a:ext cx="773700" cy="77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002" name="Google Shape;1002;p39"/>
          <p:cNvSpPr txBox="1"/>
          <p:nvPr>
            <p:ph idx="13" type="title"/>
          </p:nvPr>
        </p:nvSpPr>
        <p:spPr>
          <a:xfrm>
            <a:off x="5237957" y="3595300"/>
            <a:ext cx="773700" cy="77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003" name="Google Shape;1003;p39"/>
          <p:cNvSpPr txBox="1"/>
          <p:nvPr>
            <p:ph idx="14" type="subTitle"/>
          </p:nvPr>
        </p:nvSpPr>
        <p:spPr>
          <a:xfrm>
            <a:off x="6163931" y="2618825"/>
            <a:ext cx="14577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1004" name="Google Shape;1004;p39"/>
          <p:cNvSpPr txBox="1"/>
          <p:nvPr>
            <p:ph idx="15" type="subTitle"/>
          </p:nvPr>
        </p:nvSpPr>
        <p:spPr>
          <a:xfrm>
            <a:off x="6163930" y="3719500"/>
            <a:ext cx="1457700" cy="52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9" name="Shape 1549"/>
        <p:cNvGrpSpPr/>
        <p:nvPr/>
      </p:nvGrpSpPr>
      <p:grpSpPr>
        <a:xfrm>
          <a:off x="0" y="0"/>
          <a:ext cx="0" cy="0"/>
          <a:chOff x="0" y="0"/>
          <a:chExt cx="0" cy="0"/>
        </a:xfrm>
      </p:grpSpPr>
      <p:sp>
        <p:nvSpPr>
          <p:cNvPr id="1550" name="Google Shape;1550;p6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milestones and initiatives</a:t>
            </a:r>
            <a:endParaRPr/>
          </a:p>
        </p:txBody>
      </p:sp>
      <p:sp>
        <p:nvSpPr>
          <p:cNvPr id="1551" name="Google Shape;1551;p66"/>
          <p:cNvSpPr txBox="1"/>
          <p:nvPr/>
        </p:nvSpPr>
        <p:spPr>
          <a:xfrm>
            <a:off x="722375" y="1840650"/>
            <a:ext cx="2558700" cy="25743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rgbClr val="262457"/>
              </a:buClr>
              <a:buSzPts val="1200"/>
              <a:buFont typeface="Maven Pro"/>
              <a:buChar char="●"/>
            </a:pPr>
            <a:r>
              <a:rPr lang="en" sz="1200">
                <a:solidFill>
                  <a:srgbClr val="262457"/>
                </a:solidFill>
                <a:latin typeface="Maven Pro"/>
                <a:ea typeface="Maven Pro"/>
                <a:cs typeface="Maven Pro"/>
                <a:sym typeface="Maven Pro"/>
              </a:rPr>
              <a:t>Mercury is the closest planet to the Sun and the smallest one in the entire Solar System</a:t>
            </a:r>
            <a:endParaRPr sz="1200">
              <a:solidFill>
                <a:srgbClr val="262457"/>
              </a:solidFill>
              <a:latin typeface="Maven Pro"/>
              <a:ea typeface="Maven Pro"/>
              <a:cs typeface="Maven Pro"/>
              <a:sym typeface="Maven Pro"/>
            </a:endParaRPr>
          </a:p>
          <a:p>
            <a:pPr indent="-304800" lvl="0" marL="457200" rtl="0" algn="l">
              <a:spcBef>
                <a:spcPts val="0"/>
              </a:spcBef>
              <a:spcAft>
                <a:spcPts val="0"/>
              </a:spcAft>
              <a:buClr>
                <a:srgbClr val="262457"/>
              </a:buClr>
              <a:buSzPts val="1200"/>
              <a:buFont typeface="Maven Pro"/>
              <a:buChar char="●"/>
            </a:pPr>
            <a:r>
              <a:rPr lang="en" sz="1200">
                <a:solidFill>
                  <a:srgbClr val="262457"/>
                </a:solidFill>
                <a:latin typeface="Maven Pro"/>
                <a:ea typeface="Maven Pro"/>
                <a:cs typeface="Maven Pro"/>
                <a:sym typeface="Maven Pro"/>
              </a:rPr>
              <a:t>This planet’s name has nothing to do with the liquid metal, since Mercury was named after the Roman messenger god</a:t>
            </a:r>
            <a:endParaRPr sz="1200">
              <a:solidFill>
                <a:srgbClr val="262457"/>
              </a:solidFill>
              <a:latin typeface="Maven Pro"/>
              <a:ea typeface="Maven Pro"/>
              <a:cs typeface="Maven Pro"/>
              <a:sym typeface="Maven Pro"/>
            </a:endParaRPr>
          </a:p>
          <a:p>
            <a:pPr indent="-304800" lvl="0" marL="457200" rtl="0" algn="l">
              <a:spcBef>
                <a:spcPts val="0"/>
              </a:spcBef>
              <a:spcAft>
                <a:spcPts val="0"/>
              </a:spcAft>
              <a:buClr>
                <a:srgbClr val="262457"/>
              </a:buClr>
              <a:buSzPts val="1200"/>
              <a:buFont typeface="Maven Pro"/>
              <a:buChar char="●"/>
            </a:pPr>
            <a:r>
              <a:rPr lang="en" sz="1200">
                <a:solidFill>
                  <a:srgbClr val="262457"/>
                </a:solidFill>
                <a:latin typeface="Maven Pro"/>
                <a:ea typeface="Maven Pro"/>
                <a:cs typeface="Maven Pro"/>
                <a:sym typeface="Maven Pro"/>
              </a:rPr>
              <a:t>Despite being closer to the Sun than Venus, its temperatures aren't as terribly hot as that planet’s</a:t>
            </a:r>
            <a:endParaRPr sz="1200">
              <a:solidFill>
                <a:schemeClr val="dk1"/>
              </a:solidFill>
              <a:latin typeface="Maven Pro"/>
              <a:ea typeface="Maven Pro"/>
              <a:cs typeface="Maven Pro"/>
              <a:sym typeface="Maven Pro"/>
            </a:endParaRPr>
          </a:p>
        </p:txBody>
      </p:sp>
      <p:sp>
        <p:nvSpPr>
          <p:cNvPr id="1552" name="Google Shape;1552;p66"/>
          <p:cNvSpPr txBox="1"/>
          <p:nvPr/>
        </p:nvSpPr>
        <p:spPr>
          <a:xfrm>
            <a:off x="722390" y="1360875"/>
            <a:ext cx="25587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Key initiatives</a:t>
            </a:r>
            <a:endParaRPr b="1" sz="2000">
              <a:solidFill>
                <a:schemeClr val="lt1"/>
              </a:solidFill>
              <a:latin typeface="Montserrat"/>
              <a:ea typeface="Montserrat"/>
              <a:cs typeface="Montserrat"/>
              <a:sym typeface="Montserrat"/>
            </a:endParaRPr>
          </a:p>
        </p:txBody>
      </p:sp>
      <p:sp>
        <p:nvSpPr>
          <p:cNvPr id="1553" name="Google Shape;1553;p66"/>
          <p:cNvSpPr txBox="1"/>
          <p:nvPr/>
        </p:nvSpPr>
        <p:spPr>
          <a:xfrm>
            <a:off x="4184856" y="1360875"/>
            <a:ext cx="42366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Key milestones</a:t>
            </a:r>
            <a:endParaRPr b="1" sz="2000">
              <a:solidFill>
                <a:schemeClr val="lt1"/>
              </a:solidFill>
              <a:latin typeface="Montserrat"/>
              <a:ea typeface="Montserrat"/>
              <a:cs typeface="Montserrat"/>
              <a:sym typeface="Montserrat"/>
            </a:endParaRPr>
          </a:p>
        </p:txBody>
      </p:sp>
      <p:sp>
        <p:nvSpPr>
          <p:cNvPr id="1554" name="Google Shape;1554;p66"/>
          <p:cNvSpPr/>
          <p:nvPr/>
        </p:nvSpPr>
        <p:spPr>
          <a:xfrm>
            <a:off x="4295516" y="1976168"/>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555" name="Google Shape;1555;p66"/>
          <p:cNvSpPr txBox="1"/>
          <p:nvPr/>
        </p:nvSpPr>
        <p:spPr>
          <a:xfrm>
            <a:off x="4773675" y="2227565"/>
            <a:ext cx="3647700" cy="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Venus has a beautiful name and is the second planet from the Sun</a:t>
            </a:r>
            <a:endParaRPr sz="1200">
              <a:solidFill>
                <a:schemeClr val="dk1"/>
              </a:solidFill>
              <a:latin typeface="Maven Pro"/>
              <a:ea typeface="Maven Pro"/>
              <a:cs typeface="Maven Pro"/>
              <a:sym typeface="Maven Pro"/>
            </a:endParaRPr>
          </a:p>
        </p:txBody>
      </p:sp>
      <p:sp>
        <p:nvSpPr>
          <p:cNvPr id="1556" name="Google Shape;1556;p66"/>
          <p:cNvSpPr txBox="1"/>
          <p:nvPr/>
        </p:nvSpPr>
        <p:spPr>
          <a:xfrm>
            <a:off x="4773696" y="1927092"/>
            <a:ext cx="36477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January</a:t>
            </a:r>
            <a:endParaRPr b="1" sz="2000">
              <a:solidFill>
                <a:schemeClr val="lt1"/>
              </a:solidFill>
              <a:latin typeface="Montserrat"/>
              <a:ea typeface="Montserrat"/>
              <a:cs typeface="Montserrat"/>
              <a:sym typeface="Montserrat"/>
            </a:endParaRPr>
          </a:p>
        </p:txBody>
      </p:sp>
      <p:sp>
        <p:nvSpPr>
          <p:cNvPr id="1557" name="Google Shape;1557;p66"/>
          <p:cNvSpPr txBox="1"/>
          <p:nvPr/>
        </p:nvSpPr>
        <p:spPr>
          <a:xfrm>
            <a:off x="4773675" y="3042258"/>
            <a:ext cx="3647700" cy="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Jupiter is a gas giant and the biggest planet in the Solar System</a:t>
            </a:r>
            <a:endParaRPr sz="1200">
              <a:solidFill>
                <a:schemeClr val="dk1"/>
              </a:solidFill>
              <a:latin typeface="Maven Pro"/>
              <a:ea typeface="Maven Pro"/>
              <a:cs typeface="Maven Pro"/>
              <a:sym typeface="Maven Pro"/>
            </a:endParaRPr>
          </a:p>
        </p:txBody>
      </p:sp>
      <p:sp>
        <p:nvSpPr>
          <p:cNvPr id="1558" name="Google Shape;1558;p66"/>
          <p:cNvSpPr txBox="1"/>
          <p:nvPr/>
        </p:nvSpPr>
        <p:spPr>
          <a:xfrm>
            <a:off x="4773675" y="3856933"/>
            <a:ext cx="3647700" cy="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Saturn is a gas giant and has several rings. It’s composed mostly of hydrogen and helium</a:t>
            </a:r>
            <a:endParaRPr sz="1200">
              <a:solidFill>
                <a:schemeClr val="dk1"/>
              </a:solidFill>
              <a:latin typeface="Maven Pro"/>
              <a:ea typeface="Maven Pro"/>
              <a:cs typeface="Maven Pro"/>
              <a:sym typeface="Maven Pro"/>
            </a:endParaRPr>
          </a:p>
        </p:txBody>
      </p:sp>
      <p:sp>
        <p:nvSpPr>
          <p:cNvPr id="1559" name="Google Shape;1559;p66"/>
          <p:cNvSpPr txBox="1"/>
          <p:nvPr/>
        </p:nvSpPr>
        <p:spPr>
          <a:xfrm>
            <a:off x="4773675" y="2741785"/>
            <a:ext cx="36477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March</a:t>
            </a:r>
            <a:endParaRPr b="1" sz="2000">
              <a:solidFill>
                <a:schemeClr val="lt1"/>
              </a:solidFill>
              <a:latin typeface="Montserrat"/>
              <a:ea typeface="Montserrat"/>
              <a:cs typeface="Montserrat"/>
              <a:sym typeface="Montserrat"/>
            </a:endParaRPr>
          </a:p>
        </p:txBody>
      </p:sp>
      <p:sp>
        <p:nvSpPr>
          <p:cNvPr id="1560" name="Google Shape;1560;p66"/>
          <p:cNvSpPr txBox="1"/>
          <p:nvPr/>
        </p:nvSpPr>
        <p:spPr>
          <a:xfrm>
            <a:off x="4773696" y="3556460"/>
            <a:ext cx="36477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May</a:t>
            </a:r>
            <a:endParaRPr b="1" sz="2000">
              <a:solidFill>
                <a:schemeClr val="lt1"/>
              </a:solidFill>
              <a:latin typeface="Montserrat"/>
              <a:ea typeface="Montserrat"/>
              <a:cs typeface="Montserrat"/>
              <a:sym typeface="Montserrat"/>
            </a:endParaRPr>
          </a:p>
        </p:txBody>
      </p:sp>
      <p:sp>
        <p:nvSpPr>
          <p:cNvPr id="1561" name="Google Shape;1561;p66"/>
          <p:cNvSpPr/>
          <p:nvPr/>
        </p:nvSpPr>
        <p:spPr>
          <a:xfrm>
            <a:off x="4295516" y="2793785"/>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562" name="Google Shape;1562;p66"/>
          <p:cNvSpPr/>
          <p:nvPr/>
        </p:nvSpPr>
        <p:spPr>
          <a:xfrm>
            <a:off x="4295516" y="3601623"/>
            <a:ext cx="303600" cy="303600"/>
          </a:xfrm>
          <a:prstGeom prst="round1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cxnSp>
        <p:nvCxnSpPr>
          <p:cNvPr id="1563" name="Google Shape;1563;p66"/>
          <p:cNvCxnSpPr>
            <a:stCxn id="1554" idx="2"/>
            <a:endCxn id="1561" idx="0"/>
          </p:cNvCxnSpPr>
          <p:nvPr/>
        </p:nvCxnSpPr>
        <p:spPr>
          <a:xfrm>
            <a:off x="4447316" y="2279768"/>
            <a:ext cx="0" cy="513900"/>
          </a:xfrm>
          <a:prstGeom prst="straightConnector1">
            <a:avLst/>
          </a:prstGeom>
          <a:noFill/>
          <a:ln cap="flat" cmpd="sng" w="9525">
            <a:solidFill>
              <a:schemeClr val="lt2"/>
            </a:solidFill>
            <a:prstDash val="solid"/>
            <a:round/>
            <a:headEnd len="med" w="med" type="none"/>
            <a:tailEnd len="med" w="med" type="none"/>
          </a:ln>
        </p:spPr>
      </p:cxnSp>
      <p:cxnSp>
        <p:nvCxnSpPr>
          <p:cNvPr id="1564" name="Google Shape;1564;p66"/>
          <p:cNvCxnSpPr>
            <a:stCxn id="1561" idx="2"/>
            <a:endCxn id="1562" idx="0"/>
          </p:cNvCxnSpPr>
          <p:nvPr/>
        </p:nvCxnSpPr>
        <p:spPr>
          <a:xfrm>
            <a:off x="4447316" y="3097385"/>
            <a:ext cx="0" cy="504300"/>
          </a:xfrm>
          <a:prstGeom prst="straightConnector1">
            <a:avLst/>
          </a:prstGeom>
          <a:noFill/>
          <a:ln cap="flat" cmpd="sng" w="9525">
            <a:solidFill>
              <a:schemeClr val="lt2"/>
            </a:solidFill>
            <a:prstDash val="solid"/>
            <a:round/>
            <a:headEnd len="med" w="med" type="none"/>
            <a:tailEnd len="med" w="med" type="none"/>
          </a:ln>
        </p:spPr>
      </p:cxnSp>
      <p:cxnSp>
        <p:nvCxnSpPr>
          <p:cNvPr id="1565" name="Google Shape;1565;p66"/>
          <p:cNvCxnSpPr>
            <a:stCxn id="1556" idx="1"/>
            <a:endCxn id="1554" idx="3"/>
          </p:cNvCxnSpPr>
          <p:nvPr/>
        </p:nvCxnSpPr>
        <p:spPr>
          <a:xfrm rot="10800000">
            <a:off x="4599096" y="2127942"/>
            <a:ext cx="174600" cy="600"/>
          </a:xfrm>
          <a:prstGeom prst="straightConnector1">
            <a:avLst/>
          </a:prstGeom>
          <a:noFill/>
          <a:ln cap="flat" cmpd="sng" w="9525">
            <a:solidFill>
              <a:schemeClr val="lt2"/>
            </a:solidFill>
            <a:prstDash val="solid"/>
            <a:round/>
            <a:headEnd len="med" w="med" type="none"/>
            <a:tailEnd len="med" w="med" type="none"/>
          </a:ln>
        </p:spPr>
      </p:cxnSp>
      <p:cxnSp>
        <p:nvCxnSpPr>
          <p:cNvPr id="1566" name="Google Shape;1566;p66"/>
          <p:cNvCxnSpPr>
            <a:stCxn id="1559" idx="1"/>
            <a:endCxn id="1561" idx="3"/>
          </p:cNvCxnSpPr>
          <p:nvPr/>
        </p:nvCxnSpPr>
        <p:spPr>
          <a:xfrm flipH="1">
            <a:off x="4599075" y="2943235"/>
            <a:ext cx="174600" cy="2400"/>
          </a:xfrm>
          <a:prstGeom prst="straightConnector1">
            <a:avLst/>
          </a:prstGeom>
          <a:noFill/>
          <a:ln cap="flat" cmpd="sng" w="9525">
            <a:solidFill>
              <a:schemeClr val="lt2"/>
            </a:solidFill>
            <a:prstDash val="solid"/>
            <a:round/>
            <a:headEnd len="med" w="med" type="none"/>
            <a:tailEnd len="med" w="med" type="none"/>
          </a:ln>
        </p:spPr>
      </p:cxnSp>
      <p:cxnSp>
        <p:nvCxnSpPr>
          <p:cNvPr id="1567" name="Google Shape;1567;p66"/>
          <p:cNvCxnSpPr>
            <a:stCxn id="1560" idx="1"/>
            <a:endCxn id="1562" idx="3"/>
          </p:cNvCxnSpPr>
          <p:nvPr/>
        </p:nvCxnSpPr>
        <p:spPr>
          <a:xfrm rot="10800000">
            <a:off x="4599096" y="3753410"/>
            <a:ext cx="174600" cy="450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1" name="Shape 1571"/>
        <p:cNvGrpSpPr/>
        <p:nvPr/>
      </p:nvGrpSpPr>
      <p:grpSpPr>
        <a:xfrm>
          <a:off x="0" y="0"/>
          <a:ext cx="0" cy="0"/>
          <a:chOff x="0" y="0"/>
          <a:chExt cx="0" cy="0"/>
        </a:xfrm>
      </p:grpSpPr>
      <p:sp>
        <p:nvSpPr>
          <p:cNvPr id="1572" name="Google Shape;1572;p67"/>
          <p:cNvSpPr/>
          <p:nvPr/>
        </p:nvSpPr>
        <p:spPr>
          <a:xfrm>
            <a:off x="1598832" y="2620398"/>
            <a:ext cx="720600" cy="720600"/>
          </a:xfrm>
          <a:prstGeom prst="round1Rect">
            <a:avLst>
              <a:gd fmla="val 45778" name="adj"/>
            </a:avLst>
          </a:prstGeom>
          <a:solidFill>
            <a:srgbClr val="63DBF5">
              <a:alpha val="68990"/>
            </a:srgbClr>
          </a:solidFill>
          <a:ln>
            <a:noFill/>
          </a:ln>
        </p:spPr>
        <p:txBody>
          <a:bodyPr anchorCtr="0" anchor="ctr" bIns="91425" lIns="91425" spcFirstLastPara="1" rIns="0" wrap="square" tIns="91425">
            <a:noAutofit/>
          </a:bodyPr>
          <a:lstStyle/>
          <a:p>
            <a:pPr indent="0" lvl="0" marL="0" rtl="0" algn="ctr">
              <a:spcBef>
                <a:spcPts val="0"/>
              </a:spcBef>
              <a:spcAft>
                <a:spcPts val="0"/>
              </a:spcAft>
              <a:buNone/>
            </a:pPr>
            <a:r>
              <a:rPr b="1" lang="en">
                <a:solidFill>
                  <a:schemeClr val="dk1"/>
                </a:solidFill>
                <a:latin typeface="Montserrat"/>
                <a:ea typeface="Montserrat"/>
                <a:cs typeface="Montserrat"/>
                <a:sym typeface="Montserrat"/>
              </a:rPr>
              <a:t>35%</a:t>
            </a:r>
            <a:endParaRPr b="1">
              <a:solidFill>
                <a:schemeClr val="dk1"/>
              </a:solidFill>
              <a:latin typeface="Montserrat"/>
              <a:ea typeface="Montserrat"/>
              <a:cs typeface="Montserrat"/>
              <a:sym typeface="Montserrat"/>
            </a:endParaRPr>
          </a:p>
        </p:txBody>
      </p:sp>
      <p:sp>
        <p:nvSpPr>
          <p:cNvPr id="1573" name="Google Shape;1573;p67"/>
          <p:cNvSpPr/>
          <p:nvPr/>
        </p:nvSpPr>
        <p:spPr>
          <a:xfrm>
            <a:off x="4211731" y="2620398"/>
            <a:ext cx="720600" cy="720600"/>
          </a:xfrm>
          <a:prstGeom prst="round1Rect">
            <a:avLst>
              <a:gd fmla="val 50000" name="adj"/>
            </a:avLst>
          </a:prstGeom>
          <a:solidFill>
            <a:srgbClr val="006DF5">
              <a:alpha val="40510"/>
            </a:srgbClr>
          </a:solidFill>
          <a:ln>
            <a:noFill/>
          </a:ln>
        </p:spPr>
        <p:txBody>
          <a:bodyPr anchorCtr="0" anchor="ctr" bIns="91425" lIns="91425" spcFirstLastPara="1" rIns="0" wrap="square" tIns="91425">
            <a:noAutofit/>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40</a:t>
            </a:r>
            <a:r>
              <a:rPr b="1" lang="en">
                <a:solidFill>
                  <a:schemeClr val="dk2"/>
                </a:solidFill>
                <a:latin typeface="Montserrat"/>
                <a:ea typeface="Montserrat"/>
                <a:cs typeface="Montserrat"/>
                <a:sym typeface="Montserrat"/>
              </a:rPr>
              <a:t>%</a:t>
            </a:r>
            <a:endParaRPr>
              <a:solidFill>
                <a:schemeClr val="dk2"/>
              </a:solidFill>
              <a:latin typeface="Montserrat"/>
              <a:ea typeface="Montserrat"/>
              <a:cs typeface="Montserrat"/>
              <a:sym typeface="Montserrat"/>
            </a:endParaRPr>
          </a:p>
        </p:txBody>
      </p:sp>
      <p:sp>
        <p:nvSpPr>
          <p:cNvPr id="1574" name="Google Shape;1574;p67"/>
          <p:cNvSpPr/>
          <p:nvPr/>
        </p:nvSpPr>
        <p:spPr>
          <a:xfrm>
            <a:off x="6824628" y="2620398"/>
            <a:ext cx="720600" cy="720600"/>
          </a:xfrm>
          <a:prstGeom prst="round1Rect">
            <a:avLst>
              <a:gd fmla="val 50000" name="adj"/>
            </a:avLst>
          </a:prstGeom>
          <a:solidFill>
            <a:srgbClr val="516CEE">
              <a:alpha val="60759"/>
            </a:srgbClr>
          </a:solidFill>
          <a:ln>
            <a:noFill/>
          </a:ln>
        </p:spPr>
        <p:txBody>
          <a:bodyPr anchorCtr="0" anchor="ctr" bIns="91425" lIns="91425" spcFirstLastPara="1" rIns="0" wrap="square" tIns="91425">
            <a:noAutofit/>
          </a:bodyPr>
          <a:lstStyle/>
          <a:p>
            <a:pPr indent="0" lvl="0" marL="0" rtl="0" algn="ctr">
              <a:spcBef>
                <a:spcPts val="0"/>
              </a:spcBef>
              <a:spcAft>
                <a:spcPts val="0"/>
              </a:spcAft>
              <a:buNone/>
            </a:pPr>
            <a:r>
              <a:rPr b="1" lang="en">
                <a:solidFill>
                  <a:schemeClr val="dk2"/>
                </a:solidFill>
                <a:latin typeface="Montserrat"/>
                <a:ea typeface="Montserrat"/>
                <a:cs typeface="Montserrat"/>
                <a:sym typeface="Montserrat"/>
              </a:rPr>
              <a:t>25</a:t>
            </a:r>
            <a:r>
              <a:rPr b="1" lang="en">
                <a:solidFill>
                  <a:schemeClr val="dk2"/>
                </a:solidFill>
                <a:latin typeface="Montserrat"/>
                <a:ea typeface="Montserrat"/>
                <a:cs typeface="Montserrat"/>
                <a:sym typeface="Montserrat"/>
              </a:rPr>
              <a:t>%</a:t>
            </a:r>
            <a:endParaRPr>
              <a:solidFill>
                <a:schemeClr val="dk2"/>
              </a:solidFill>
              <a:latin typeface="Montserrat"/>
              <a:ea typeface="Montserrat"/>
              <a:cs typeface="Montserrat"/>
              <a:sym typeface="Montserrat"/>
            </a:endParaRPr>
          </a:p>
        </p:txBody>
      </p:sp>
      <p:sp>
        <p:nvSpPr>
          <p:cNvPr id="1575" name="Google Shape;1575;p67"/>
          <p:cNvSpPr/>
          <p:nvPr/>
        </p:nvSpPr>
        <p:spPr>
          <a:xfrm>
            <a:off x="1799375" y="1487625"/>
            <a:ext cx="5545200" cy="5727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576" name="Google Shape;1576;p6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Revenue</a:t>
            </a:r>
            <a:r>
              <a:rPr lang="en"/>
              <a:t> distribution</a:t>
            </a:r>
            <a:endParaRPr/>
          </a:p>
        </p:txBody>
      </p:sp>
      <p:sp>
        <p:nvSpPr>
          <p:cNvPr id="1577" name="Google Shape;1577;p67"/>
          <p:cNvSpPr/>
          <p:nvPr/>
        </p:nvSpPr>
        <p:spPr>
          <a:xfrm rot="-5400000">
            <a:off x="2498075" y="794400"/>
            <a:ext cx="561600" cy="1959000"/>
          </a:xfrm>
          <a:prstGeom prst="round2SameRect">
            <a:avLst>
              <a:gd fmla="val 50000" name="adj1"/>
              <a:gd fmla="val 0" name="adj2"/>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578" name="Google Shape;1578;p67"/>
          <p:cNvSpPr txBox="1"/>
          <p:nvPr/>
        </p:nvSpPr>
        <p:spPr>
          <a:xfrm>
            <a:off x="722382" y="3733550"/>
            <a:ext cx="2473500" cy="72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Venus has a beautiful name and is the second planet from the Sun. It’s terrible hot</a:t>
            </a:r>
            <a:endParaRPr sz="1200">
              <a:solidFill>
                <a:schemeClr val="dk1"/>
              </a:solidFill>
              <a:latin typeface="Maven Pro"/>
              <a:ea typeface="Maven Pro"/>
              <a:cs typeface="Maven Pro"/>
              <a:sym typeface="Maven Pro"/>
            </a:endParaRPr>
          </a:p>
        </p:txBody>
      </p:sp>
      <p:sp>
        <p:nvSpPr>
          <p:cNvPr id="1579" name="Google Shape;1579;p67"/>
          <p:cNvSpPr txBox="1"/>
          <p:nvPr/>
        </p:nvSpPr>
        <p:spPr>
          <a:xfrm>
            <a:off x="722382" y="3433089"/>
            <a:ext cx="24735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Venus</a:t>
            </a:r>
            <a:endParaRPr b="1" sz="2000">
              <a:solidFill>
                <a:schemeClr val="lt1"/>
              </a:solidFill>
              <a:latin typeface="Montserrat"/>
              <a:ea typeface="Montserrat"/>
              <a:cs typeface="Montserrat"/>
              <a:sym typeface="Montserrat"/>
            </a:endParaRPr>
          </a:p>
        </p:txBody>
      </p:sp>
      <p:sp>
        <p:nvSpPr>
          <p:cNvPr id="1580" name="Google Shape;1580;p67"/>
          <p:cNvSpPr txBox="1"/>
          <p:nvPr/>
        </p:nvSpPr>
        <p:spPr>
          <a:xfrm>
            <a:off x="3335281" y="3733548"/>
            <a:ext cx="2473500" cy="72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Jupiter is a gas giant and the biggest planet in the Solar System. It's a big object</a:t>
            </a:r>
            <a:endParaRPr sz="1200">
              <a:solidFill>
                <a:schemeClr val="dk1"/>
              </a:solidFill>
              <a:latin typeface="Maven Pro"/>
              <a:ea typeface="Maven Pro"/>
              <a:cs typeface="Maven Pro"/>
              <a:sym typeface="Maven Pro"/>
            </a:endParaRPr>
          </a:p>
        </p:txBody>
      </p:sp>
      <p:sp>
        <p:nvSpPr>
          <p:cNvPr id="1581" name="Google Shape;1581;p67"/>
          <p:cNvSpPr txBox="1"/>
          <p:nvPr/>
        </p:nvSpPr>
        <p:spPr>
          <a:xfrm>
            <a:off x="5948178" y="3733551"/>
            <a:ext cx="2473500" cy="72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aven Pro"/>
                <a:ea typeface="Maven Pro"/>
                <a:cs typeface="Maven Pro"/>
                <a:sym typeface="Maven Pro"/>
              </a:rPr>
              <a:t>Saturn is a gas giant and has several rings. It’s composed mostly of hydrogen and helium</a:t>
            </a:r>
            <a:endParaRPr sz="1200">
              <a:solidFill>
                <a:schemeClr val="dk1"/>
              </a:solidFill>
              <a:latin typeface="Maven Pro"/>
              <a:ea typeface="Maven Pro"/>
              <a:cs typeface="Maven Pro"/>
              <a:sym typeface="Maven Pro"/>
            </a:endParaRPr>
          </a:p>
        </p:txBody>
      </p:sp>
      <p:sp>
        <p:nvSpPr>
          <p:cNvPr id="1582" name="Google Shape;1582;p67"/>
          <p:cNvSpPr txBox="1"/>
          <p:nvPr/>
        </p:nvSpPr>
        <p:spPr>
          <a:xfrm>
            <a:off x="3335281" y="3433088"/>
            <a:ext cx="24735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Jupiter</a:t>
            </a:r>
            <a:endParaRPr b="1" sz="2000">
              <a:solidFill>
                <a:schemeClr val="lt1"/>
              </a:solidFill>
              <a:latin typeface="Montserrat"/>
              <a:ea typeface="Montserrat"/>
              <a:cs typeface="Montserrat"/>
              <a:sym typeface="Montserrat"/>
            </a:endParaRPr>
          </a:p>
        </p:txBody>
      </p:sp>
      <p:sp>
        <p:nvSpPr>
          <p:cNvPr id="1583" name="Google Shape;1583;p67"/>
          <p:cNvSpPr txBox="1"/>
          <p:nvPr/>
        </p:nvSpPr>
        <p:spPr>
          <a:xfrm>
            <a:off x="5948178" y="3433094"/>
            <a:ext cx="2473500" cy="40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Montserrat"/>
                <a:ea typeface="Montserrat"/>
                <a:cs typeface="Montserrat"/>
                <a:sym typeface="Montserrat"/>
              </a:rPr>
              <a:t>Saturn</a:t>
            </a:r>
            <a:endParaRPr b="1" sz="2000">
              <a:solidFill>
                <a:schemeClr val="lt1"/>
              </a:solidFill>
              <a:latin typeface="Montserrat"/>
              <a:ea typeface="Montserrat"/>
              <a:cs typeface="Montserrat"/>
              <a:sym typeface="Montserrat"/>
            </a:endParaRPr>
          </a:p>
        </p:txBody>
      </p:sp>
      <p:sp>
        <p:nvSpPr>
          <p:cNvPr id="1584" name="Google Shape;1584;p67"/>
          <p:cNvSpPr/>
          <p:nvPr/>
        </p:nvSpPr>
        <p:spPr>
          <a:xfrm rot="5400000">
            <a:off x="6403475" y="1113600"/>
            <a:ext cx="561600" cy="1320600"/>
          </a:xfrm>
          <a:prstGeom prst="round2SameRect">
            <a:avLst>
              <a:gd fmla="val 50000" name="adj1"/>
              <a:gd fmla="val 0" name="adj2"/>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585" name="Google Shape;1585;p67"/>
          <p:cNvSpPr/>
          <p:nvPr/>
        </p:nvSpPr>
        <p:spPr>
          <a:xfrm>
            <a:off x="3758375" y="1493175"/>
            <a:ext cx="2265600" cy="561600"/>
          </a:xfrm>
          <a:prstGeom prst="rect">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cxnSp>
        <p:nvCxnSpPr>
          <p:cNvPr id="1586" name="Google Shape;1586;p67"/>
          <p:cNvCxnSpPr>
            <a:stCxn id="1572" idx="0"/>
            <a:endCxn id="1577" idx="2"/>
          </p:cNvCxnSpPr>
          <p:nvPr/>
        </p:nvCxnSpPr>
        <p:spPr>
          <a:xfrm rot="-5400000">
            <a:off x="2086032" y="1927698"/>
            <a:ext cx="565800" cy="819600"/>
          </a:xfrm>
          <a:prstGeom prst="bentConnector3">
            <a:avLst>
              <a:gd fmla="val 49991" name="adj1"/>
            </a:avLst>
          </a:prstGeom>
          <a:noFill/>
          <a:ln cap="flat" cmpd="sng" w="9525">
            <a:solidFill>
              <a:schemeClr val="lt2"/>
            </a:solidFill>
            <a:prstDash val="solid"/>
            <a:round/>
            <a:headEnd len="med" w="med" type="none"/>
            <a:tailEnd len="med" w="med" type="none"/>
          </a:ln>
        </p:spPr>
      </p:cxnSp>
      <p:cxnSp>
        <p:nvCxnSpPr>
          <p:cNvPr id="1587" name="Google Shape;1587;p67"/>
          <p:cNvCxnSpPr>
            <a:stCxn id="1573" idx="0"/>
            <a:endCxn id="1585" idx="2"/>
          </p:cNvCxnSpPr>
          <p:nvPr/>
        </p:nvCxnSpPr>
        <p:spPr>
          <a:xfrm rot="-5400000">
            <a:off x="4448881" y="2178048"/>
            <a:ext cx="565500" cy="319200"/>
          </a:xfrm>
          <a:prstGeom prst="bentConnector3">
            <a:avLst>
              <a:gd fmla="val 50011" name="adj1"/>
            </a:avLst>
          </a:prstGeom>
          <a:noFill/>
          <a:ln cap="flat" cmpd="sng" w="9525">
            <a:solidFill>
              <a:schemeClr val="lt2"/>
            </a:solidFill>
            <a:prstDash val="solid"/>
            <a:round/>
            <a:headEnd len="med" w="med" type="none"/>
            <a:tailEnd len="med" w="med" type="none"/>
          </a:ln>
        </p:spPr>
      </p:cxnSp>
      <p:cxnSp>
        <p:nvCxnSpPr>
          <p:cNvPr id="1588" name="Google Shape;1588;p67"/>
          <p:cNvCxnSpPr>
            <a:stCxn id="1574" idx="0"/>
            <a:endCxn id="1584" idx="0"/>
          </p:cNvCxnSpPr>
          <p:nvPr/>
        </p:nvCxnSpPr>
        <p:spPr>
          <a:xfrm flipH="1" rot="5400000">
            <a:off x="6651678" y="2087148"/>
            <a:ext cx="565800" cy="500700"/>
          </a:xfrm>
          <a:prstGeom prst="bentConnector3">
            <a:avLst>
              <a:gd fmla="val 49991" name="adj1"/>
            </a:avLst>
          </a:prstGeom>
          <a:noFill/>
          <a:ln cap="flat" cmpd="sng" w="9525">
            <a:solidFill>
              <a:schemeClr val="lt2"/>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2" name="Shape 1592"/>
        <p:cNvGrpSpPr/>
        <p:nvPr/>
      </p:nvGrpSpPr>
      <p:grpSpPr>
        <a:xfrm>
          <a:off x="0" y="0"/>
          <a:ext cx="0" cy="0"/>
          <a:chOff x="0" y="0"/>
          <a:chExt cx="0" cy="0"/>
        </a:xfrm>
      </p:grpSpPr>
      <p:sp>
        <p:nvSpPr>
          <p:cNvPr id="1593" name="Google Shape;1593;p68"/>
          <p:cNvSpPr txBox="1"/>
          <p:nvPr>
            <p:ph idx="13"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Facts</a:t>
            </a:r>
            <a:endParaRPr/>
          </a:p>
        </p:txBody>
      </p:sp>
      <p:sp>
        <p:nvSpPr>
          <p:cNvPr id="1594" name="Google Shape;1594;p68"/>
          <p:cNvSpPr txBox="1"/>
          <p:nvPr>
            <p:ph idx="1" type="subTitle"/>
          </p:nvPr>
        </p:nvSpPr>
        <p:spPr>
          <a:xfrm>
            <a:off x="722375" y="1911375"/>
            <a:ext cx="2449500" cy="6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terrible hot</a:t>
            </a:r>
            <a:endParaRPr/>
          </a:p>
        </p:txBody>
      </p:sp>
      <p:sp>
        <p:nvSpPr>
          <p:cNvPr id="1595" name="Google Shape;1595;p68"/>
          <p:cNvSpPr txBox="1"/>
          <p:nvPr>
            <p:ph type="title"/>
          </p:nvPr>
        </p:nvSpPr>
        <p:spPr>
          <a:xfrm>
            <a:off x="722513" y="1349525"/>
            <a:ext cx="2449500" cy="63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1300</a:t>
            </a:r>
            <a:endParaRPr/>
          </a:p>
        </p:txBody>
      </p:sp>
      <p:sp>
        <p:nvSpPr>
          <p:cNvPr id="1596" name="Google Shape;1596;p68"/>
          <p:cNvSpPr txBox="1"/>
          <p:nvPr>
            <p:ph idx="2" type="subTitle"/>
          </p:nvPr>
        </p:nvSpPr>
        <p:spPr>
          <a:xfrm>
            <a:off x="3347124" y="1911375"/>
            <a:ext cx="2449500" cy="6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mostly of hydrogen and helium</a:t>
            </a:r>
            <a:endParaRPr/>
          </a:p>
        </p:txBody>
      </p:sp>
      <p:sp>
        <p:nvSpPr>
          <p:cNvPr id="1597" name="Google Shape;1597;p68"/>
          <p:cNvSpPr txBox="1"/>
          <p:nvPr>
            <p:ph idx="3" type="title"/>
          </p:nvPr>
        </p:nvSpPr>
        <p:spPr>
          <a:xfrm>
            <a:off x="3347260" y="1349525"/>
            <a:ext cx="2449500" cy="63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221</a:t>
            </a:r>
            <a:endParaRPr/>
          </a:p>
        </p:txBody>
      </p:sp>
      <p:sp>
        <p:nvSpPr>
          <p:cNvPr id="1598" name="Google Shape;1598;p68"/>
          <p:cNvSpPr txBox="1"/>
          <p:nvPr>
            <p:ph idx="4" type="subTitle"/>
          </p:nvPr>
        </p:nvSpPr>
        <p:spPr>
          <a:xfrm>
            <a:off x="5971873" y="1911375"/>
            <a:ext cx="2449500" cy="6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mostly of hydrogen and helium</a:t>
            </a:r>
            <a:endParaRPr/>
          </a:p>
        </p:txBody>
      </p:sp>
      <p:sp>
        <p:nvSpPr>
          <p:cNvPr id="1599" name="Google Shape;1599;p68"/>
          <p:cNvSpPr txBox="1"/>
          <p:nvPr>
            <p:ph idx="5" type="title"/>
          </p:nvPr>
        </p:nvSpPr>
        <p:spPr>
          <a:xfrm>
            <a:off x="5972007" y="1349525"/>
            <a:ext cx="2449500" cy="63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+1100</a:t>
            </a:r>
            <a:endParaRPr/>
          </a:p>
        </p:txBody>
      </p:sp>
      <p:sp>
        <p:nvSpPr>
          <p:cNvPr id="1600" name="Google Shape;1600;p68"/>
          <p:cNvSpPr txBox="1"/>
          <p:nvPr>
            <p:ph idx="6" type="subTitle"/>
          </p:nvPr>
        </p:nvSpPr>
        <p:spPr>
          <a:xfrm>
            <a:off x="2034800" y="3707300"/>
            <a:ext cx="2449500" cy="6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in the Solar System. It’s the fourth-brightest object</a:t>
            </a:r>
            <a:endParaRPr/>
          </a:p>
        </p:txBody>
      </p:sp>
      <p:sp>
        <p:nvSpPr>
          <p:cNvPr id="1601" name="Google Shape;1601;p68"/>
          <p:cNvSpPr txBox="1"/>
          <p:nvPr>
            <p:ph idx="7" type="title"/>
          </p:nvPr>
        </p:nvSpPr>
        <p:spPr>
          <a:xfrm>
            <a:off x="2034947" y="3145450"/>
            <a:ext cx="2449500" cy="63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1602" name="Google Shape;1602;p68"/>
          <p:cNvSpPr txBox="1"/>
          <p:nvPr>
            <p:ph idx="8" type="subTitle"/>
          </p:nvPr>
        </p:nvSpPr>
        <p:spPr>
          <a:xfrm>
            <a:off x="4659549" y="3707300"/>
            <a:ext cx="2449500" cy="6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entire Solar System</a:t>
            </a:r>
            <a:endParaRPr/>
          </a:p>
        </p:txBody>
      </p:sp>
      <p:sp>
        <p:nvSpPr>
          <p:cNvPr id="1603" name="Google Shape;1603;p68"/>
          <p:cNvSpPr txBox="1"/>
          <p:nvPr>
            <p:ph idx="9" type="title"/>
          </p:nvPr>
        </p:nvSpPr>
        <p:spPr>
          <a:xfrm>
            <a:off x="4659694" y="3145450"/>
            <a:ext cx="2449500" cy="638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550</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7" name="Shape 1607"/>
        <p:cNvGrpSpPr/>
        <p:nvPr/>
      </p:nvGrpSpPr>
      <p:grpSpPr>
        <a:xfrm>
          <a:off x="0" y="0"/>
          <a:ext cx="0" cy="0"/>
          <a:chOff x="0" y="0"/>
          <a:chExt cx="0" cy="0"/>
        </a:xfrm>
      </p:grpSpPr>
      <p:sp>
        <p:nvSpPr>
          <p:cNvPr id="1608" name="Google Shape;1608;p6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Operating profit margin</a:t>
            </a:r>
            <a:endParaRPr/>
          </a:p>
        </p:txBody>
      </p:sp>
      <p:sp>
        <p:nvSpPr>
          <p:cNvPr id="1609" name="Google Shape;1609;p69"/>
          <p:cNvSpPr txBox="1"/>
          <p:nvPr/>
        </p:nvSpPr>
        <p:spPr>
          <a:xfrm>
            <a:off x="981900" y="43892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Maven Pro"/>
                <a:ea typeface="Maven Pro"/>
                <a:cs typeface="Maven Pro"/>
                <a:sym typeface="Maven Pro"/>
              </a:rPr>
              <a:t>Follow the link in the map to modify its data and then paste the new one here. </a:t>
            </a:r>
            <a:r>
              <a:rPr b="1" lang="en" sz="1000" u="sng">
                <a:solidFill>
                  <a:schemeClr val="dk1"/>
                </a:solidFill>
                <a:latin typeface="Maven Pro"/>
                <a:ea typeface="Maven Pro"/>
                <a:cs typeface="Maven Pro"/>
                <a:sym typeface="Maven Pro"/>
                <a:hlinkClick r:id="rId3">
                  <a:extLst>
                    <a:ext uri="{A12FA001-AC4F-418D-AE19-62706E023703}">
                      <ahyp:hlinkClr val="tx"/>
                    </a:ext>
                  </a:extLst>
                </a:hlinkClick>
              </a:rPr>
              <a:t>For more info, click here</a:t>
            </a:r>
            <a:endParaRPr b="1" sz="1000" u="sng">
              <a:solidFill>
                <a:schemeClr val="dk1"/>
              </a:solidFill>
              <a:latin typeface="Maven Pro"/>
              <a:ea typeface="Maven Pro"/>
              <a:cs typeface="Maven Pro"/>
              <a:sym typeface="Maven Pro"/>
            </a:endParaRPr>
          </a:p>
        </p:txBody>
      </p:sp>
      <p:pic>
        <p:nvPicPr>
          <p:cNvPr id="1610" name="Google Shape;1610;p69" title="Chart">
            <a:hlinkClick r:id="rId4"/>
          </p:cNvPr>
          <p:cNvPicPr preferRelativeResize="0"/>
          <p:nvPr/>
        </p:nvPicPr>
        <p:blipFill>
          <a:blip r:embed="rId5">
            <a:alphaModFix/>
          </a:blip>
          <a:stretch>
            <a:fillRect/>
          </a:stretch>
        </p:blipFill>
        <p:spPr>
          <a:xfrm>
            <a:off x="2809852" y="1458076"/>
            <a:ext cx="3524297" cy="2587476"/>
          </a:xfrm>
          <a:prstGeom prst="rect">
            <a:avLst/>
          </a:prstGeom>
          <a:noFill/>
          <a:ln>
            <a:noFill/>
          </a:ln>
        </p:spPr>
      </p:pic>
      <p:sp>
        <p:nvSpPr>
          <p:cNvPr id="1611" name="Google Shape;1611;p69"/>
          <p:cNvSpPr txBox="1"/>
          <p:nvPr/>
        </p:nvSpPr>
        <p:spPr>
          <a:xfrm>
            <a:off x="722375" y="1933535"/>
            <a:ext cx="2032200" cy="196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aven Pro"/>
                <a:ea typeface="Maven Pro"/>
                <a:cs typeface="Maven Pro"/>
                <a:sym typeface="Maven Pro"/>
              </a:rPr>
              <a:t>Mercury is the closest planet to the Sun and the smallest one in the Solar System—it’s only a bit larger than the Moon. This planet’s name has nothing to do with the liquid metal, since Mercury was named after the Roman messenger god</a:t>
            </a:r>
            <a:endParaRPr sz="1200">
              <a:solidFill>
                <a:schemeClr val="dk1"/>
              </a:solidFill>
              <a:latin typeface="Maven Pro"/>
              <a:ea typeface="Maven Pro"/>
              <a:cs typeface="Maven Pro"/>
              <a:sym typeface="Maven Pro"/>
            </a:endParaRPr>
          </a:p>
        </p:txBody>
      </p:sp>
      <p:sp>
        <p:nvSpPr>
          <p:cNvPr id="1612" name="Google Shape;1612;p69"/>
          <p:cNvSpPr txBox="1"/>
          <p:nvPr/>
        </p:nvSpPr>
        <p:spPr>
          <a:xfrm>
            <a:off x="6389350" y="1933536"/>
            <a:ext cx="2032200" cy="196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Maven Pro"/>
                <a:ea typeface="Maven Pro"/>
                <a:cs typeface="Maven Pro"/>
                <a:sym typeface="Maven Pro"/>
              </a:rPr>
              <a:t>Venus has a beautiful name and is the second planet from the Sun. It’s terribly hot—even hotter than Mercury—and its atmosphere is extremely poisonous. It’s the second-brightest natural object in the night sky after the Moon</a:t>
            </a:r>
            <a:endParaRPr sz="1200">
              <a:solidFill>
                <a:schemeClr val="dk1"/>
              </a:solidFill>
              <a:latin typeface="Maven Pro"/>
              <a:ea typeface="Maven Pro"/>
              <a:cs typeface="Maven Pro"/>
              <a:sym typeface="Maven Pro"/>
            </a:endParaRPr>
          </a:p>
        </p:txBody>
      </p:sp>
      <p:sp>
        <p:nvSpPr>
          <p:cNvPr id="1613" name="Google Shape;1613;p69"/>
          <p:cNvSpPr txBox="1"/>
          <p:nvPr/>
        </p:nvSpPr>
        <p:spPr>
          <a:xfrm>
            <a:off x="722375" y="1633050"/>
            <a:ext cx="2032200" cy="40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Montserrat"/>
                <a:ea typeface="Montserrat"/>
                <a:cs typeface="Montserrat"/>
                <a:sym typeface="Montserrat"/>
              </a:rPr>
              <a:t>Semester 2</a:t>
            </a:r>
            <a:endParaRPr b="1" sz="2000">
              <a:solidFill>
                <a:schemeClr val="lt1"/>
              </a:solidFill>
              <a:latin typeface="Montserrat"/>
              <a:ea typeface="Montserrat"/>
              <a:cs typeface="Montserrat"/>
              <a:sym typeface="Montserrat"/>
            </a:endParaRPr>
          </a:p>
        </p:txBody>
      </p:sp>
      <p:sp>
        <p:nvSpPr>
          <p:cNvPr id="1614" name="Google Shape;1614;p69"/>
          <p:cNvSpPr txBox="1"/>
          <p:nvPr/>
        </p:nvSpPr>
        <p:spPr>
          <a:xfrm>
            <a:off x="6389356" y="1633050"/>
            <a:ext cx="2032200" cy="402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Montserrat"/>
                <a:ea typeface="Montserrat"/>
                <a:cs typeface="Montserrat"/>
                <a:sym typeface="Montserrat"/>
              </a:rPr>
              <a:t>Semester</a:t>
            </a:r>
            <a:r>
              <a:rPr b="1" lang="en" sz="2000">
                <a:solidFill>
                  <a:schemeClr val="lt1"/>
                </a:solidFill>
                <a:latin typeface="Montserrat"/>
                <a:ea typeface="Montserrat"/>
                <a:cs typeface="Montserrat"/>
                <a:sym typeface="Montserrat"/>
              </a:rPr>
              <a:t> 1</a:t>
            </a:r>
            <a:endParaRPr b="1" sz="2000">
              <a:solidFill>
                <a:schemeClr val="lt1"/>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8" name="Shape 1618"/>
        <p:cNvGrpSpPr/>
        <p:nvPr/>
      </p:nvGrpSpPr>
      <p:grpSpPr>
        <a:xfrm>
          <a:off x="0" y="0"/>
          <a:ext cx="0" cy="0"/>
          <a:chOff x="0" y="0"/>
          <a:chExt cx="0" cy="0"/>
        </a:xfrm>
      </p:grpSpPr>
      <p:sp>
        <p:nvSpPr>
          <p:cNvPr id="1619" name="Google Shape;1619;p7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620" name="Google Shape;1620;p70"/>
          <p:cNvSpPr txBox="1"/>
          <p:nvPr>
            <p:ph idx="1" type="subTitle"/>
          </p:nvPr>
        </p:nvSpPr>
        <p:spPr>
          <a:xfrm>
            <a:off x="2886300" y="1757200"/>
            <a:ext cx="3371400" cy="4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1621" name="Google Shape;1621;p70"/>
          <p:cNvSpPr txBox="1"/>
          <p:nvPr>
            <p:ph idx="2" type="subTitle"/>
          </p:nvPr>
        </p:nvSpPr>
        <p:spPr>
          <a:xfrm>
            <a:off x="2886300" y="1456725"/>
            <a:ext cx="33714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Sofia Hill</a:t>
            </a:r>
            <a:endParaRPr/>
          </a:p>
        </p:txBody>
      </p:sp>
      <p:sp>
        <p:nvSpPr>
          <p:cNvPr id="1622" name="Google Shape;1622;p70"/>
          <p:cNvSpPr txBox="1"/>
          <p:nvPr>
            <p:ph idx="3" type="subTitle"/>
          </p:nvPr>
        </p:nvSpPr>
        <p:spPr>
          <a:xfrm>
            <a:off x="2886300" y="2814000"/>
            <a:ext cx="3371400" cy="402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speak a bit about this person here</a:t>
            </a:r>
            <a:endParaRPr/>
          </a:p>
        </p:txBody>
      </p:sp>
      <p:sp>
        <p:nvSpPr>
          <p:cNvPr id="1623" name="Google Shape;1623;p70"/>
          <p:cNvSpPr txBox="1"/>
          <p:nvPr>
            <p:ph idx="4" type="subTitle"/>
          </p:nvPr>
        </p:nvSpPr>
        <p:spPr>
          <a:xfrm>
            <a:off x="2886300" y="2513525"/>
            <a:ext cx="3371400" cy="402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James </a:t>
            </a:r>
            <a:r>
              <a:rPr lang="en"/>
              <a:t>Patterson</a:t>
            </a:r>
            <a:endParaRPr/>
          </a:p>
        </p:txBody>
      </p:sp>
      <p:sp>
        <p:nvSpPr>
          <p:cNvPr id="1624" name="Google Shape;1624;p70"/>
          <p:cNvSpPr txBox="1"/>
          <p:nvPr>
            <p:ph idx="5" type="subTitle"/>
          </p:nvPr>
        </p:nvSpPr>
        <p:spPr>
          <a:xfrm>
            <a:off x="2886300" y="3870800"/>
            <a:ext cx="3371400" cy="4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speak a bit about this person here</a:t>
            </a:r>
            <a:endParaRPr/>
          </a:p>
        </p:txBody>
      </p:sp>
      <p:sp>
        <p:nvSpPr>
          <p:cNvPr id="1625" name="Google Shape;1625;p70"/>
          <p:cNvSpPr txBox="1"/>
          <p:nvPr>
            <p:ph idx="6" type="subTitle"/>
          </p:nvPr>
        </p:nvSpPr>
        <p:spPr>
          <a:xfrm>
            <a:off x="2886300" y="3570325"/>
            <a:ext cx="3371400" cy="40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Angela Smith</a:t>
            </a:r>
            <a:endParaRPr/>
          </a:p>
        </p:txBody>
      </p:sp>
      <p:pic>
        <p:nvPicPr>
          <p:cNvPr id="1626" name="Google Shape;1626;p70"/>
          <p:cNvPicPr preferRelativeResize="0"/>
          <p:nvPr/>
        </p:nvPicPr>
        <p:blipFill rotWithShape="1">
          <a:blip r:embed="rId3">
            <a:alphaModFix/>
          </a:blip>
          <a:srcRect b="0" l="0" r="0" t="0"/>
          <a:stretch/>
        </p:blipFill>
        <p:spPr>
          <a:xfrm>
            <a:off x="1614297" y="1165200"/>
            <a:ext cx="1195800" cy="1195800"/>
          </a:xfrm>
          <a:prstGeom prst="rect">
            <a:avLst/>
          </a:prstGeom>
          <a:noFill/>
          <a:ln>
            <a:noFill/>
          </a:ln>
        </p:spPr>
      </p:pic>
      <p:pic>
        <p:nvPicPr>
          <p:cNvPr id="1627" name="Google Shape;1627;p70"/>
          <p:cNvPicPr preferRelativeResize="0"/>
          <p:nvPr/>
        </p:nvPicPr>
        <p:blipFill rotWithShape="1">
          <a:blip r:embed="rId4">
            <a:alphaModFix/>
          </a:blip>
          <a:srcRect b="16621" l="0" r="0" t="16627"/>
          <a:stretch/>
        </p:blipFill>
        <p:spPr>
          <a:xfrm>
            <a:off x="6333897" y="2222825"/>
            <a:ext cx="1195800" cy="1195800"/>
          </a:xfrm>
          <a:prstGeom prst="rect">
            <a:avLst/>
          </a:prstGeom>
          <a:noFill/>
          <a:ln>
            <a:noFill/>
          </a:ln>
        </p:spPr>
      </p:pic>
      <p:pic>
        <p:nvPicPr>
          <p:cNvPr id="1628" name="Google Shape;1628;p70"/>
          <p:cNvPicPr preferRelativeResize="0"/>
          <p:nvPr/>
        </p:nvPicPr>
        <p:blipFill rotWithShape="1">
          <a:blip r:embed="rId5">
            <a:alphaModFix/>
          </a:blip>
          <a:srcRect b="14003" l="0" r="0" t="13996"/>
          <a:stretch/>
        </p:blipFill>
        <p:spPr>
          <a:xfrm>
            <a:off x="1614297" y="3278779"/>
            <a:ext cx="1195800" cy="11958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2" name="Shape 1632"/>
        <p:cNvGrpSpPr/>
        <p:nvPr/>
      </p:nvGrpSpPr>
      <p:grpSpPr>
        <a:xfrm>
          <a:off x="0" y="0"/>
          <a:ext cx="0" cy="0"/>
          <a:chOff x="0" y="0"/>
          <a:chExt cx="0" cy="0"/>
        </a:xfrm>
      </p:grpSpPr>
      <p:sp>
        <p:nvSpPr>
          <p:cNvPr id="1633" name="Google Shape;1633;p71"/>
          <p:cNvSpPr/>
          <p:nvPr/>
        </p:nvSpPr>
        <p:spPr>
          <a:xfrm>
            <a:off x="2605275" y="2603582"/>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634" name="Google Shape;1634;p71"/>
          <p:cNvSpPr/>
          <p:nvPr/>
        </p:nvSpPr>
        <p:spPr>
          <a:xfrm>
            <a:off x="3641613" y="2603582"/>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635" name="Google Shape;1635;p71"/>
          <p:cNvSpPr/>
          <p:nvPr/>
        </p:nvSpPr>
        <p:spPr>
          <a:xfrm>
            <a:off x="4677963" y="2603582"/>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636" name="Google Shape;1636;p71"/>
          <p:cNvSpPr/>
          <p:nvPr/>
        </p:nvSpPr>
        <p:spPr>
          <a:xfrm>
            <a:off x="5659713" y="2603582"/>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637" name="Google Shape;1637;p71"/>
          <p:cNvSpPr txBox="1"/>
          <p:nvPr>
            <p:ph type="ctrTitle"/>
          </p:nvPr>
        </p:nvSpPr>
        <p:spPr>
          <a:xfrm>
            <a:off x="2685375" y="552694"/>
            <a:ext cx="3773100" cy="90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638" name="Google Shape;1638;p71"/>
          <p:cNvSpPr txBox="1"/>
          <p:nvPr>
            <p:ph idx="1" type="subTitle"/>
          </p:nvPr>
        </p:nvSpPr>
        <p:spPr>
          <a:xfrm>
            <a:off x="2685375" y="1369144"/>
            <a:ext cx="3773100" cy="107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b="1" lang="en"/>
              <a:t>Do you have any questions?</a:t>
            </a:r>
            <a:endParaRPr b="1"/>
          </a:p>
          <a:p>
            <a:pPr indent="0" lvl="0" marL="0" rtl="0" algn="ctr">
              <a:spcBef>
                <a:spcPts val="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sp>
        <p:nvSpPr>
          <p:cNvPr id="1639" name="Google Shape;1639;p71"/>
          <p:cNvSpPr txBox="1"/>
          <p:nvPr>
            <p:ph idx="4294967295" type="subTitle"/>
          </p:nvPr>
        </p:nvSpPr>
        <p:spPr>
          <a:xfrm>
            <a:off x="3014700" y="4247902"/>
            <a:ext cx="3114600" cy="3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Please keep this slide for attribution</a:t>
            </a:r>
            <a:endParaRPr sz="1000"/>
          </a:p>
        </p:txBody>
      </p:sp>
      <p:sp>
        <p:nvSpPr>
          <p:cNvPr id="1640" name="Google Shape;1640;p71"/>
          <p:cNvSpPr/>
          <p:nvPr/>
        </p:nvSpPr>
        <p:spPr>
          <a:xfrm>
            <a:off x="2841086" y="2839390"/>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1" name="Google Shape;1641;p71"/>
          <p:cNvGrpSpPr/>
          <p:nvPr/>
        </p:nvGrpSpPr>
        <p:grpSpPr>
          <a:xfrm>
            <a:off x="3877401" y="2839390"/>
            <a:ext cx="407432" cy="407391"/>
            <a:chOff x="812101" y="2571761"/>
            <a:chExt cx="417066" cy="417024"/>
          </a:xfrm>
        </p:grpSpPr>
        <p:sp>
          <p:nvSpPr>
            <p:cNvPr id="1642" name="Google Shape;1642;p71"/>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1"/>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1"/>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1"/>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 name="Google Shape;1646;p71"/>
          <p:cNvGrpSpPr/>
          <p:nvPr/>
        </p:nvGrpSpPr>
        <p:grpSpPr>
          <a:xfrm>
            <a:off x="4913783" y="2839390"/>
            <a:ext cx="407391" cy="407391"/>
            <a:chOff x="1323129" y="2571761"/>
            <a:chExt cx="417024" cy="417024"/>
          </a:xfrm>
        </p:grpSpPr>
        <p:sp>
          <p:nvSpPr>
            <p:cNvPr id="1647" name="Google Shape;1647;p71"/>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1"/>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1"/>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1"/>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 name="Google Shape;1651;p71"/>
          <p:cNvGrpSpPr/>
          <p:nvPr/>
        </p:nvGrpSpPr>
        <p:grpSpPr>
          <a:xfrm>
            <a:off x="5899642" y="2817723"/>
            <a:ext cx="399178" cy="399178"/>
            <a:chOff x="2038375" y="3798025"/>
            <a:chExt cx="841792" cy="841792"/>
          </a:xfrm>
        </p:grpSpPr>
        <p:sp>
          <p:nvSpPr>
            <p:cNvPr id="1652" name="Google Shape;1652;p71"/>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1"/>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4" name="Google Shape;1654;p71"/>
          <p:cNvSpPr/>
          <p:nvPr/>
        </p:nvSpPr>
        <p:spPr>
          <a:xfrm rot="10800000">
            <a:off x="6464197" y="-78300"/>
            <a:ext cx="2710800" cy="851400"/>
          </a:xfrm>
          <a:prstGeom prst="round1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655" name="Google Shape;1655;p71"/>
          <p:cNvSpPr/>
          <p:nvPr/>
        </p:nvSpPr>
        <p:spPr>
          <a:xfrm flipH="1">
            <a:off x="7903891" y="3272100"/>
            <a:ext cx="1255200" cy="1871400"/>
          </a:xfrm>
          <a:prstGeom prst="rect">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656" name="Google Shape;1656;p71"/>
          <p:cNvSpPr/>
          <p:nvPr/>
        </p:nvSpPr>
        <p:spPr>
          <a:xfrm>
            <a:off x="-47450" y="3439475"/>
            <a:ext cx="1965300" cy="1704000"/>
          </a:xfrm>
          <a:prstGeom prst="round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657" name="Google Shape;1657;p71"/>
          <p:cNvSpPr/>
          <p:nvPr/>
        </p:nvSpPr>
        <p:spPr>
          <a:xfrm>
            <a:off x="-47450" y="4594800"/>
            <a:ext cx="4157400" cy="548700"/>
          </a:xfrm>
          <a:prstGeom prst="round1Rect">
            <a:avLst>
              <a:gd fmla="val 50000" name="adj"/>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658" name="Google Shape;1658;p71"/>
          <p:cNvSpPr/>
          <p:nvPr/>
        </p:nvSpPr>
        <p:spPr>
          <a:xfrm flipH="1">
            <a:off x="6895591" y="4829725"/>
            <a:ext cx="2263500" cy="313800"/>
          </a:xfrm>
          <a:prstGeom prst="round1Rect">
            <a:avLst>
              <a:gd fmla="val 50000"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659" name="Google Shape;1659;p71"/>
          <p:cNvSpPr/>
          <p:nvPr/>
        </p:nvSpPr>
        <p:spPr>
          <a:xfrm flipH="1">
            <a:off x="-630087" y="896475"/>
            <a:ext cx="1882500" cy="213000"/>
          </a:xfrm>
          <a:prstGeom prst="roundRect">
            <a:avLst>
              <a:gd fmla="val 50000"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660" name="Google Shape;1660;p71"/>
          <p:cNvGrpSpPr/>
          <p:nvPr/>
        </p:nvGrpSpPr>
        <p:grpSpPr>
          <a:xfrm flipH="1">
            <a:off x="479188" y="2241175"/>
            <a:ext cx="986125" cy="2095500"/>
            <a:chOff x="7631225" y="2241175"/>
            <a:chExt cx="986125" cy="2095500"/>
          </a:xfrm>
        </p:grpSpPr>
        <p:cxnSp>
          <p:nvCxnSpPr>
            <p:cNvPr id="1661" name="Google Shape;1661;p71"/>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62" name="Google Shape;1662;p71"/>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63" name="Google Shape;1663;p71"/>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64" name="Google Shape;1664;p71"/>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65" name="Google Shape;1665;p71"/>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66" name="Google Shape;1666;p71"/>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67" name="Google Shape;1667;p71"/>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68" name="Google Shape;1668;p71"/>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69" name="Google Shape;1669;p71"/>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70" name="Google Shape;1670;p71"/>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71" name="Google Shape;1671;p71"/>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72" name="Google Shape;1672;p71"/>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73" name="Google Shape;1673;p71"/>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674" name="Google Shape;1674;p71"/>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8" name="Shape 1678"/>
        <p:cNvGrpSpPr/>
        <p:nvPr/>
      </p:nvGrpSpPr>
      <p:grpSpPr>
        <a:xfrm>
          <a:off x="0" y="0"/>
          <a:ext cx="0" cy="0"/>
          <a:chOff x="0" y="0"/>
          <a:chExt cx="0" cy="0"/>
        </a:xfrm>
      </p:grpSpPr>
      <p:sp>
        <p:nvSpPr>
          <p:cNvPr id="1679" name="Google Shape;1679;p72"/>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1680" name="Google Shape;1680;p72"/>
          <p:cNvGrpSpPr/>
          <p:nvPr/>
        </p:nvGrpSpPr>
        <p:grpSpPr>
          <a:xfrm>
            <a:off x="844391" y="3837580"/>
            <a:ext cx="411809" cy="460364"/>
            <a:chOff x="2360629" y="3766015"/>
            <a:chExt cx="411809" cy="460364"/>
          </a:xfrm>
        </p:grpSpPr>
        <p:sp>
          <p:nvSpPr>
            <p:cNvPr id="1681" name="Google Shape;1681;p72"/>
            <p:cNvSpPr/>
            <p:nvPr/>
          </p:nvSpPr>
          <p:spPr>
            <a:xfrm>
              <a:off x="2360629" y="3766015"/>
              <a:ext cx="411809" cy="460364"/>
            </a:xfrm>
            <a:custGeom>
              <a:rect b="b" l="l" r="r" t="t"/>
              <a:pathLst>
                <a:path extrusionOk="0" h="460364" w="411809">
                  <a:moveTo>
                    <a:pt x="366267" y="0"/>
                  </a:moveTo>
                  <a:lnTo>
                    <a:pt x="45543" y="0"/>
                  </a:lnTo>
                  <a:cubicBezTo>
                    <a:pt x="20393" y="0"/>
                    <a:pt x="0" y="20393"/>
                    <a:pt x="0" y="45543"/>
                  </a:cubicBezTo>
                  <a:lnTo>
                    <a:pt x="0" y="414822"/>
                  </a:lnTo>
                  <a:cubicBezTo>
                    <a:pt x="0" y="439971"/>
                    <a:pt x="20393" y="460364"/>
                    <a:pt x="45543" y="460364"/>
                  </a:cubicBezTo>
                  <a:lnTo>
                    <a:pt x="366267" y="460364"/>
                  </a:lnTo>
                  <a:cubicBezTo>
                    <a:pt x="391416" y="460364"/>
                    <a:pt x="411809" y="439971"/>
                    <a:pt x="411809" y="414822"/>
                  </a:cubicBezTo>
                  <a:lnTo>
                    <a:pt x="411809" y="45543"/>
                  </a:lnTo>
                  <a:cubicBezTo>
                    <a:pt x="411809" y="20393"/>
                    <a:pt x="391416" y="0"/>
                    <a:pt x="366267" y="0"/>
                  </a:cubicBezTo>
                  <a:close/>
                  <a:moveTo>
                    <a:pt x="383935" y="415415"/>
                  </a:moveTo>
                  <a:cubicBezTo>
                    <a:pt x="383935" y="425333"/>
                    <a:pt x="375870" y="433398"/>
                    <a:pt x="365952" y="433398"/>
                  </a:cubicBezTo>
                  <a:lnTo>
                    <a:pt x="45156" y="433398"/>
                  </a:lnTo>
                  <a:cubicBezTo>
                    <a:pt x="35112" y="433398"/>
                    <a:pt x="26966" y="425252"/>
                    <a:pt x="26966" y="415208"/>
                  </a:cubicBezTo>
                  <a:lnTo>
                    <a:pt x="26966" y="46073"/>
                  </a:lnTo>
                  <a:cubicBezTo>
                    <a:pt x="26966" y="36030"/>
                    <a:pt x="35112" y="27883"/>
                    <a:pt x="45156" y="27883"/>
                  </a:cubicBezTo>
                  <a:lnTo>
                    <a:pt x="365745" y="27883"/>
                  </a:lnTo>
                  <a:cubicBezTo>
                    <a:pt x="375789" y="27883"/>
                    <a:pt x="383935" y="36030"/>
                    <a:pt x="383935" y="46073"/>
                  </a:cubicBezTo>
                  <a:lnTo>
                    <a:pt x="383935" y="415424"/>
                  </a:lnTo>
                  <a:lnTo>
                    <a:pt x="383935" y="4154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82" name="Google Shape;1682;p72"/>
            <p:cNvSpPr/>
            <p:nvPr/>
          </p:nvSpPr>
          <p:spPr>
            <a:xfrm>
              <a:off x="2408276" y="3813662"/>
              <a:ext cx="318296" cy="128580"/>
            </a:xfrm>
            <a:custGeom>
              <a:rect b="b" l="l" r="r" t="t"/>
              <a:pathLst>
                <a:path extrusionOk="0" h="128580" w="318296">
                  <a:moveTo>
                    <a:pt x="273329" y="9"/>
                  </a:moveTo>
                  <a:lnTo>
                    <a:pt x="45021" y="9"/>
                  </a:lnTo>
                  <a:cubicBezTo>
                    <a:pt x="20159" y="9"/>
                    <a:pt x="0" y="20168"/>
                    <a:pt x="0" y="45030"/>
                  </a:cubicBezTo>
                  <a:lnTo>
                    <a:pt x="0" y="83560"/>
                  </a:lnTo>
                  <a:cubicBezTo>
                    <a:pt x="0" y="108422"/>
                    <a:pt x="20159" y="128581"/>
                    <a:pt x="45021" y="128581"/>
                  </a:cubicBezTo>
                  <a:lnTo>
                    <a:pt x="273275" y="128581"/>
                  </a:lnTo>
                  <a:cubicBezTo>
                    <a:pt x="298137" y="128581"/>
                    <a:pt x="318296" y="108422"/>
                    <a:pt x="318296" y="83560"/>
                  </a:cubicBezTo>
                  <a:lnTo>
                    <a:pt x="318296" y="44985"/>
                  </a:lnTo>
                  <a:cubicBezTo>
                    <a:pt x="318296" y="20177"/>
                    <a:pt x="298119" y="0"/>
                    <a:pt x="273320" y="0"/>
                  </a:cubicBezTo>
                  <a:close/>
                  <a:moveTo>
                    <a:pt x="291330" y="83632"/>
                  </a:moveTo>
                  <a:cubicBezTo>
                    <a:pt x="291330" y="93055"/>
                    <a:pt x="283669" y="100716"/>
                    <a:pt x="274246" y="100716"/>
                  </a:cubicBezTo>
                  <a:lnTo>
                    <a:pt x="44644" y="100716"/>
                  </a:lnTo>
                  <a:cubicBezTo>
                    <a:pt x="34888" y="100716"/>
                    <a:pt x="26975" y="92803"/>
                    <a:pt x="26975" y="83047"/>
                  </a:cubicBezTo>
                  <a:lnTo>
                    <a:pt x="26975" y="44653"/>
                  </a:lnTo>
                  <a:cubicBezTo>
                    <a:pt x="26975" y="34897"/>
                    <a:pt x="34888" y="26984"/>
                    <a:pt x="44644" y="26984"/>
                  </a:cubicBezTo>
                  <a:lnTo>
                    <a:pt x="273653" y="26984"/>
                  </a:lnTo>
                  <a:cubicBezTo>
                    <a:pt x="283408" y="26984"/>
                    <a:pt x="291321" y="34897"/>
                    <a:pt x="291321" y="44653"/>
                  </a:cubicBezTo>
                  <a:lnTo>
                    <a:pt x="291321" y="83632"/>
                  </a:lnTo>
                  <a:lnTo>
                    <a:pt x="291321" y="8363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83" name="Google Shape;1683;p72"/>
            <p:cNvSpPr/>
            <p:nvPr/>
          </p:nvSpPr>
          <p:spPr>
            <a:xfrm>
              <a:off x="2407682" y="3970980"/>
              <a:ext cx="95725" cy="95725"/>
            </a:xfrm>
            <a:custGeom>
              <a:rect b="b" l="l" r="r" t="t"/>
              <a:pathLst>
                <a:path extrusionOk="0" h="95725" w="95725">
                  <a:moveTo>
                    <a:pt x="47863" y="0"/>
                  </a:moveTo>
                  <a:cubicBezTo>
                    <a:pt x="21472" y="0"/>
                    <a:pt x="0" y="21472"/>
                    <a:pt x="0" y="47863"/>
                  </a:cubicBezTo>
                  <a:cubicBezTo>
                    <a:pt x="0" y="74253"/>
                    <a:pt x="21472" y="95725"/>
                    <a:pt x="47863" y="95725"/>
                  </a:cubicBezTo>
                  <a:cubicBezTo>
                    <a:pt x="74253" y="95725"/>
                    <a:pt x="95725" y="74253"/>
                    <a:pt x="95725" y="47863"/>
                  </a:cubicBezTo>
                  <a:cubicBezTo>
                    <a:pt x="95725" y="21472"/>
                    <a:pt x="74253" y="0"/>
                    <a:pt x="47863" y="0"/>
                  </a:cubicBezTo>
                  <a:close/>
                  <a:moveTo>
                    <a:pt x="47863" y="68373"/>
                  </a:moveTo>
                  <a:cubicBezTo>
                    <a:pt x="36551" y="68373"/>
                    <a:pt x="27353" y="59174"/>
                    <a:pt x="27353" y="47863"/>
                  </a:cubicBezTo>
                  <a:cubicBezTo>
                    <a:pt x="27353" y="36551"/>
                    <a:pt x="36551" y="27353"/>
                    <a:pt x="47863" y="27353"/>
                  </a:cubicBezTo>
                  <a:cubicBezTo>
                    <a:pt x="59174" y="27353"/>
                    <a:pt x="68373" y="36551"/>
                    <a:pt x="68373" y="47863"/>
                  </a:cubicBezTo>
                  <a:cubicBezTo>
                    <a:pt x="68373" y="59174"/>
                    <a:pt x="59174" y="68373"/>
                    <a:pt x="47863" y="6837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84" name="Google Shape;1684;p72"/>
            <p:cNvSpPr/>
            <p:nvPr/>
          </p:nvSpPr>
          <p:spPr>
            <a:xfrm>
              <a:off x="2519143" y="3970980"/>
              <a:ext cx="95725" cy="95725"/>
            </a:xfrm>
            <a:custGeom>
              <a:rect b="b" l="l" r="r" t="t"/>
              <a:pathLst>
                <a:path extrusionOk="0" h="95725" w="95725">
                  <a:moveTo>
                    <a:pt x="47863" y="0"/>
                  </a:moveTo>
                  <a:cubicBezTo>
                    <a:pt x="21472" y="0"/>
                    <a:pt x="0" y="21472"/>
                    <a:pt x="0" y="47863"/>
                  </a:cubicBezTo>
                  <a:cubicBezTo>
                    <a:pt x="0" y="74253"/>
                    <a:pt x="21472" y="95725"/>
                    <a:pt x="47863" y="95725"/>
                  </a:cubicBezTo>
                  <a:cubicBezTo>
                    <a:pt x="74253" y="95725"/>
                    <a:pt x="95725" y="74253"/>
                    <a:pt x="95725" y="47863"/>
                  </a:cubicBezTo>
                  <a:cubicBezTo>
                    <a:pt x="95725" y="21472"/>
                    <a:pt x="74253" y="0"/>
                    <a:pt x="47863" y="0"/>
                  </a:cubicBezTo>
                  <a:close/>
                  <a:moveTo>
                    <a:pt x="47863" y="68373"/>
                  </a:moveTo>
                  <a:cubicBezTo>
                    <a:pt x="36551" y="68373"/>
                    <a:pt x="27353" y="59174"/>
                    <a:pt x="27353" y="47863"/>
                  </a:cubicBezTo>
                  <a:cubicBezTo>
                    <a:pt x="27353" y="36551"/>
                    <a:pt x="36551" y="27353"/>
                    <a:pt x="47863" y="27353"/>
                  </a:cubicBezTo>
                  <a:cubicBezTo>
                    <a:pt x="59174" y="27353"/>
                    <a:pt x="68373" y="36551"/>
                    <a:pt x="68373" y="47863"/>
                  </a:cubicBezTo>
                  <a:cubicBezTo>
                    <a:pt x="68373" y="59174"/>
                    <a:pt x="59174" y="68373"/>
                    <a:pt x="47863" y="6837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85" name="Google Shape;1685;p72"/>
            <p:cNvSpPr/>
            <p:nvPr/>
          </p:nvSpPr>
          <p:spPr>
            <a:xfrm>
              <a:off x="2407682" y="4081128"/>
              <a:ext cx="95725" cy="95725"/>
            </a:xfrm>
            <a:custGeom>
              <a:rect b="b" l="l" r="r" t="t"/>
              <a:pathLst>
                <a:path extrusionOk="0" h="95725" w="95725">
                  <a:moveTo>
                    <a:pt x="47863" y="0"/>
                  </a:moveTo>
                  <a:cubicBezTo>
                    <a:pt x="21472" y="0"/>
                    <a:pt x="0" y="21472"/>
                    <a:pt x="0" y="47863"/>
                  </a:cubicBezTo>
                  <a:cubicBezTo>
                    <a:pt x="0" y="74253"/>
                    <a:pt x="21472" y="95725"/>
                    <a:pt x="47863" y="95725"/>
                  </a:cubicBezTo>
                  <a:cubicBezTo>
                    <a:pt x="74253" y="95725"/>
                    <a:pt x="95725" y="74253"/>
                    <a:pt x="95725" y="47863"/>
                  </a:cubicBezTo>
                  <a:cubicBezTo>
                    <a:pt x="95725" y="21472"/>
                    <a:pt x="74253" y="0"/>
                    <a:pt x="47863" y="0"/>
                  </a:cubicBezTo>
                  <a:close/>
                  <a:moveTo>
                    <a:pt x="47863" y="68373"/>
                  </a:moveTo>
                  <a:cubicBezTo>
                    <a:pt x="36551" y="68373"/>
                    <a:pt x="27353" y="59174"/>
                    <a:pt x="27353" y="47863"/>
                  </a:cubicBezTo>
                  <a:cubicBezTo>
                    <a:pt x="27353" y="36551"/>
                    <a:pt x="36551" y="27353"/>
                    <a:pt x="47863" y="27353"/>
                  </a:cubicBezTo>
                  <a:cubicBezTo>
                    <a:pt x="59174" y="27353"/>
                    <a:pt x="68373" y="36551"/>
                    <a:pt x="68373" y="47863"/>
                  </a:cubicBezTo>
                  <a:cubicBezTo>
                    <a:pt x="68373" y="59174"/>
                    <a:pt x="59174" y="68373"/>
                    <a:pt x="47863" y="6837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86" name="Google Shape;1686;p72"/>
            <p:cNvSpPr/>
            <p:nvPr/>
          </p:nvSpPr>
          <p:spPr>
            <a:xfrm>
              <a:off x="2519143" y="4081128"/>
              <a:ext cx="95725" cy="95725"/>
            </a:xfrm>
            <a:custGeom>
              <a:rect b="b" l="l" r="r" t="t"/>
              <a:pathLst>
                <a:path extrusionOk="0" h="95725" w="95725">
                  <a:moveTo>
                    <a:pt x="47863" y="0"/>
                  </a:moveTo>
                  <a:cubicBezTo>
                    <a:pt x="21472" y="0"/>
                    <a:pt x="0" y="21472"/>
                    <a:pt x="0" y="47863"/>
                  </a:cubicBezTo>
                  <a:cubicBezTo>
                    <a:pt x="0" y="74253"/>
                    <a:pt x="21472" y="95725"/>
                    <a:pt x="47863" y="95725"/>
                  </a:cubicBezTo>
                  <a:cubicBezTo>
                    <a:pt x="74253" y="95725"/>
                    <a:pt x="95725" y="74253"/>
                    <a:pt x="95725" y="47863"/>
                  </a:cubicBezTo>
                  <a:cubicBezTo>
                    <a:pt x="95725" y="21472"/>
                    <a:pt x="74253" y="0"/>
                    <a:pt x="47863" y="0"/>
                  </a:cubicBezTo>
                  <a:close/>
                  <a:moveTo>
                    <a:pt x="47863" y="68373"/>
                  </a:moveTo>
                  <a:cubicBezTo>
                    <a:pt x="36551" y="68373"/>
                    <a:pt x="27353" y="59174"/>
                    <a:pt x="27353" y="47863"/>
                  </a:cubicBezTo>
                  <a:cubicBezTo>
                    <a:pt x="27353" y="36551"/>
                    <a:pt x="36551" y="27353"/>
                    <a:pt x="47863" y="27353"/>
                  </a:cubicBezTo>
                  <a:cubicBezTo>
                    <a:pt x="59174" y="27353"/>
                    <a:pt x="68373" y="36551"/>
                    <a:pt x="68373" y="47863"/>
                  </a:cubicBezTo>
                  <a:cubicBezTo>
                    <a:pt x="68373" y="59174"/>
                    <a:pt x="59174" y="68373"/>
                    <a:pt x="47863" y="6837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87" name="Google Shape;1687;p72"/>
            <p:cNvSpPr/>
            <p:nvPr/>
          </p:nvSpPr>
          <p:spPr>
            <a:xfrm>
              <a:off x="2630370" y="3971016"/>
              <a:ext cx="95302" cy="205909"/>
            </a:xfrm>
            <a:custGeom>
              <a:rect b="b" l="l" r="r" t="t"/>
              <a:pathLst>
                <a:path extrusionOk="0" h="205909" w="95302">
                  <a:moveTo>
                    <a:pt x="53788" y="9"/>
                  </a:moveTo>
                  <a:lnTo>
                    <a:pt x="41703" y="9"/>
                  </a:lnTo>
                  <a:cubicBezTo>
                    <a:pt x="18667" y="9"/>
                    <a:pt x="0" y="18685"/>
                    <a:pt x="0" y="41712"/>
                  </a:cubicBezTo>
                  <a:lnTo>
                    <a:pt x="0" y="164206"/>
                  </a:lnTo>
                  <a:cubicBezTo>
                    <a:pt x="0" y="187243"/>
                    <a:pt x="18676" y="205909"/>
                    <a:pt x="41703" y="205909"/>
                  </a:cubicBezTo>
                  <a:lnTo>
                    <a:pt x="53599" y="205909"/>
                  </a:lnTo>
                  <a:cubicBezTo>
                    <a:pt x="76636" y="205909"/>
                    <a:pt x="95303" y="187234"/>
                    <a:pt x="95303" y="164206"/>
                  </a:cubicBezTo>
                  <a:lnTo>
                    <a:pt x="95303" y="41712"/>
                  </a:lnTo>
                  <a:cubicBezTo>
                    <a:pt x="95303" y="18712"/>
                    <a:pt x="76672" y="0"/>
                    <a:pt x="53779" y="0"/>
                  </a:cubicBezTo>
                  <a:close/>
                  <a:moveTo>
                    <a:pt x="53986" y="178044"/>
                  </a:moveTo>
                  <a:lnTo>
                    <a:pt x="41335" y="178044"/>
                  </a:lnTo>
                  <a:cubicBezTo>
                    <a:pt x="33404" y="178044"/>
                    <a:pt x="26984" y="171615"/>
                    <a:pt x="26984" y="163693"/>
                  </a:cubicBezTo>
                  <a:lnTo>
                    <a:pt x="26984" y="41344"/>
                  </a:lnTo>
                  <a:cubicBezTo>
                    <a:pt x="26984" y="33413"/>
                    <a:pt x="33413" y="26993"/>
                    <a:pt x="41335" y="26993"/>
                  </a:cubicBezTo>
                  <a:lnTo>
                    <a:pt x="53986" y="26993"/>
                  </a:lnTo>
                  <a:cubicBezTo>
                    <a:pt x="61917" y="26993"/>
                    <a:pt x="68337" y="33422"/>
                    <a:pt x="68337" y="41344"/>
                  </a:cubicBezTo>
                  <a:lnTo>
                    <a:pt x="68337" y="163693"/>
                  </a:lnTo>
                  <a:cubicBezTo>
                    <a:pt x="68337" y="171624"/>
                    <a:pt x="61908" y="178044"/>
                    <a:pt x="53986" y="17804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688" name="Google Shape;1688;p72"/>
          <p:cNvGrpSpPr/>
          <p:nvPr/>
        </p:nvGrpSpPr>
        <p:grpSpPr>
          <a:xfrm>
            <a:off x="1601329" y="3860554"/>
            <a:ext cx="460544" cy="414416"/>
            <a:chOff x="3015196" y="3812870"/>
            <a:chExt cx="460544" cy="414416"/>
          </a:xfrm>
        </p:grpSpPr>
        <p:sp>
          <p:nvSpPr>
            <p:cNvPr id="1689" name="Google Shape;1689;p72"/>
            <p:cNvSpPr/>
            <p:nvPr/>
          </p:nvSpPr>
          <p:spPr>
            <a:xfrm>
              <a:off x="3015196" y="3812870"/>
              <a:ext cx="460544" cy="414416"/>
            </a:xfrm>
            <a:custGeom>
              <a:rect b="b" l="l" r="r" t="t"/>
              <a:pathLst>
                <a:path extrusionOk="0" h="414416" w="460544">
                  <a:moveTo>
                    <a:pt x="460383" y="136395"/>
                  </a:moveTo>
                  <a:cubicBezTo>
                    <a:pt x="460383" y="128823"/>
                    <a:pt x="454241" y="122691"/>
                    <a:pt x="446679" y="122691"/>
                  </a:cubicBezTo>
                  <a:cubicBezTo>
                    <a:pt x="439117" y="122691"/>
                    <a:pt x="432976" y="128823"/>
                    <a:pt x="432976" y="136395"/>
                  </a:cubicBezTo>
                  <a:cubicBezTo>
                    <a:pt x="432337" y="139649"/>
                    <a:pt x="437472" y="168459"/>
                    <a:pt x="411666" y="188978"/>
                  </a:cubicBezTo>
                  <a:cubicBezTo>
                    <a:pt x="399554" y="130388"/>
                    <a:pt x="347555" y="86221"/>
                    <a:pt x="285432" y="86221"/>
                  </a:cubicBezTo>
                  <a:lnTo>
                    <a:pt x="197907" y="86221"/>
                  </a:lnTo>
                  <a:cubicBezTo>
                    <a:pt x="190803" y="37504"/>
                    <a:pt x="149136" y="0"/>
                    <a:pt x="98953" y="0"/>
                  </a:cubicBezTo>
                  <a:cubicBezTo>
                    <a:pt x="90510" y="0"/>
                    <a:pt x="83623" y="6942"/>
                    <a:pt x="83623" y="15484"/>
                  </a:cubicBezTo>
                  <a:lnTo>
                    <a:pt x="83623" y="116181"/>
                  </a:lnTo>
                  <a:cubicBezTo>
                    <a:pt x="68130" y="129192"/>
                    <a:pt x="55613" y="145917"/>
                    <a:pt x="47476" y="165348"/>
                  </a:cubicBezTo>
                  <a:lnTo>
                    <a:pt x="13712" y="165348"/>
                  </a:lnTo>
                  <a:cubicBezTo>
                    <a:pt x="6141" y="165348"/>
                    <a:pt x="0" y="171489"/>
                    <a:pt x="0" y="179060"/>
                  </a:cubicBezTo>
                  <a:lnTo>
                    <a:pt x="0" y="243350"/>
                  </a:lnTo>
                  <a:cubicBezTo>
                    <a:pt x="0" y="250921"/>
                    <a:pt x="6141" y="257063"/>
                    <a:pt x="13712" y="257063"/>
                  </a:cubicBezTo>
                  <a:lnTo>
                    <a:pt x="44194" y="257063"/>
                  </a:lnTo>
                  <a:cubicBezTo>
                    <a:pt x="52808" y="282509"/>
                    <a:pt x="68930" y="303972"/>
                    <a:pt x="89674" y="319222"/>
                  </a:cubicBezTo>
                  <a:lnTo>
                    <a:pt x="101525" y="402674"/>
                  </a:lnTo>
                  <a:cubicBezTo>
                    <a:pt x="102478" y="409409"/>
                    <a:pt x="108251" y="414417"/>
                    <a:pt x="115048" y="414417"/>
                  </a:cubicBezTo>
                  <a:lnTo>
                    <a:pt x="162542" y="414417"/>
                  </a:lnTo>
                  <a:cubicBezTo>
                    <a:pt x="170113" y="414417"/>
                    <a:pt x="176237" y="408303"/>
                    <a:pt x="176237" y="400768"/>
                  </a:cubicBezTo>
                  <a:lnTo>
                    <a:pt x="176237" y="344282"/>
                  </a:lnTo>
                  <a:lnTo>
                    <a:pt x="267053" y="344282"/>
                  </a:lnTo>
                  <a:lnTo>
                    <a:pt x="267053" y="400705"/>
                  </a:lnTo>
                  <a:cubicBezTo>
                    <a:pt x="267053" y="408276"/>
                    <a:pt x="273194" y="414417"/>
                    <a:pt x="280765" y="414417"/>
                  </a:cubicBezTo>
                  <a:lnTo>
                    <a:pt x="327378" y="414417"/>
                  </a:lnTo>
                  <a:cubicBezTo>
                    <a:pt x="334202" y="414417"/>
                    <a:pt x="339993" y="409391"/>
                    <a:pt x="340946" y="402647"/>
                  </a:cubicBezTo>
                  <a:lnTo>
                    <a:pt x="351898" y="325516"/>
                  </a:lnTo>
                  <a:cubicBezTo>
                    <a:pt x="388062" y="303667"/>
                    <a:pt x="412673" y="264544"/>
                    <a:pt x="414246" y="219684"/>
                  </a:cubicBezTo>
                  <a:cubicBezTo>
                    <a:pt x="465885" y="193644"/>
                    <a:pt x="460374" y="138489"/>
                    <a:pt x="460374" y="136395"/>
                  </a:cubicBezTo>
                  <a:close/>
                  <a:moveTo>
                    <a:pt x="111515" y="29205"/>
                  </a:moveTo>
                  <a:cubicBezTo>
                    <a:pt x="141268" y="34150"/>
                    <a:pt x="164997" y="57151"/>
                    <a:pt x="171013" y="86536"/>
                  </a:cubicBezTo>
                  <a:cubicBezTo>
                    <a:pt x="168360" y="86805"/>
                    <a:pt x="142086" y="84423"/>
                    <a:pt x="111515" y="98854"/>
                  </a:cubicBezTo>
                  <a:cubicBezTo>
                    <a:pt x="111515" y="98854"/>
                    <a:pt x="111515" y="29205"/>
                    <a:pt x="111515" y="29205"/>
                  </a:cubicBezTo>
                  <a:close/>
                  <a:moveTo>
                    <a:pt x="148380" y="387442"/>
                  </a:moveTo>
                  <a:lnTo>
                    <a:pt x="127331" y="387442"/>
                  </a:lnTo>
                  <a:lnTo>
                    <a:pt x="119994" y="335785"/>
                  </a:lnTo>
                  <a:cubicBezTo>
                    <a:pt x="129039" y="339265"/>
                    <a:pt x="138544" y="341755"/>
                    <a:pt x="148380" y="343131"/>
                  </a:cubicBezTo>
                  <a:lnTo>
                    <a:pt x="148380" y="387442"/>
                  </a:lnTo>
                  <a:close/>
                  <a:moveTo>
                    <a:pt x="315095" y="387442"/>
                  </a:moveTo>
                  <a:lnTo>
                    <a:pt x="294046" y="387442"/>
                  </a:lnTo>
                  <a:lnTo>
                    <a:pt x="294046" y="344075"/>
                  </a:lnTo>
                  <a:cubicBezTo>
                    <a:pt x="303685" y="343410"/>
                    <a:pt x="313036" y="341683"/>
                    <a:pt x="321974" y="338995"/>
                  </a:cubicBezTo>
                  <a:lnTo>
                    <a:pt x="315095" y="387451"/>
                  </a:lnTo>
                  <a:close/>
                  <a:moveTo>
                    <a:pt x="313719" y="313899"/>
                  </a:moveTo>
                  <a:cubicBezTo>
                    <a:pt x="296761" y="318683"/>
                    <a:pt x="285477" y="317595"/>
                    <a:pt x="267718" y="317693"/>
                  </a:cubicBezTo>
                  <a:cubicBezTo>
                    <a:pt x="159081" y="317693"/>
                    <a:pt x="157687" y="318943"/>
                    <a:pt x="139587" y="313899"/>
                  </a:cubicBezTo>
                  <a:cubicBezTo>
                    <a:pt x="105059" y="304197"/>
                    <a:pt x="77463" y="276728"/>
                    <a:pt x="68462" y="240509"/>
                  </a:cubicBezTo>
                  <a:cubicBezTo>
                    <a:pt x="66943" y="234395"/>
                    <a:pt x="61449" y="230088"/>
                    <a:pt x="55128" y="230088"/>
                  </a:cubicBezTo>
                  <a:lnTo>
                    <a:pt x="27892" y="230088"/>
                  </a:lnTo>
                  <a:lnTo>
                    <a:pt x="27892" y="193222"/>
                  </a:lnTo>
                  <a:lnTo>
                    <a:pt x="57780" y="193222"/>
                  </a:lnTo>
                  <a:cubicBezTo>
                    <a:pt x="63706" y="193222"/>
                    <a:pt x="68975" y="189436"/>
                    <a:pt x="70863" y="183808"/>
                  </a:cubicBezTo>
                  <a:cubicBezTo>
                    <a:pt x="84665" y="142545"/>
                    <a:pt x="123330" y="114095"/>
                    <a:pt x="167758" y="114095"/>
                  </a:cubicBezTo>
                  <a:lnTo>
                    <a:pt x="286151" y="114095"/>
                  </a:lnTo>
                  <a:cubicBezTo>
                    <a:pt x="337287" y="114095"/>
                    <a:pt x="379745" y="151995"/>
                    <a:pt x="386894" y="201189"/>
                  </a:cubicBezTo>
                  <a:cubicBezTo>
                    <a:pt x="394420" y="252414"/>
                    <a:pt x="362122" y="300268"/>
                    <a:pt x="313719" y="3138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90" name="Google Shape;1690;p72"/>
            <p:cNvSpPr/>
            <p:nvPr/>
          </p:nvSpPr>
          <p:spPr>
            <a:xfrm>
              <a:off x="3198374" y="3957704"/>
              <a:ext cx="85843" cy="141290"/>
            </a:xfrm>
            <a:custGeom>
              <a:rect b="b" l="l" r="r" t="t"/>
              <a:pathLst>
                <a:path extrusionOk="0" h="141290" w="85843">
                  <a:moveTo>
                    <a:pt x="53914" y="57380"/>
                  </a:moveTo>
                  <a:lnTo>
                    <a:pt x="31120" y="57380"/>
                  </a:lnTo>
                  <a:cubicBezTo>
                    <a:pt x="28639" y="56985"/>
                    <a:pt x="26633" y="54971"/>
                    <a:pt x="26633" y="52507"/>
                  </a:cubicBezTo>
                  <a:cubicBezTo>
                    <a:pt x="26633" y="50043"/>
                    <a:pt x="31120" y="47489"/>
                    <a:pt x="31120" y="47489"/>
                  </a:cubicBezTo>
                  <a:lnTo>
                    <a:pt x="72221" y="47489"/>
                  </a:lnTo>
                  <a:cubicBezTo>
                    <a:pt x="79864" y="47489"/>
                    <a:pt x="86032" y="41132"/>
                    <a:pt x="85700" y="33409"/>
                  </a:cubicBezTo>
                  <a:cubicBezTo>
                    <a:pt x="85385" y="26125"/>
                    <a:pt x="79091" y="20514"/>
                    <a:pt x="71799" y="20514"/>
                  </a:cubicBezTo>
                  <a:lnTo>
                    <a:pt x="59615" y="20514"/>
                  </a:lnTo>
                  <a:cubicBezTo>
                    <a:pt x="59615" y="20514"/>
                    <a:pt x="59615" y="13905"/>
                    <a:pt x="59615" y="13905"/>
                  </a:cubicBezTo>
                  <a:cubicBezTo>
                    <a:pt x="59615" y="6964"/>
                    <a:pt x="54544" y="850"/>
                    <a:pt x="47647" y="85"/>
                  </a:cubicBezTo>
                  <a:cubicBezTo>
                    <a:pt x="39519" y="-823"/>
                    <a:pt x="32640" y="5633"/>
                    <a:pt x="32640" y="13717"/>
                  </a:cubicBezTo>
                  <a:lnTo>
                    <a:pt x="32640" y="20514"/>
                  </a:lnTo>
                  <a:lnTo>
                    <a:pt x="32505" y="20514"/>
                  </a:lnTo>
                  <a:cubicBezTo>
                    <a:pt x="15079" y="20514"/>
                    <a:pt x="414" y="34236"/>
                    <a:pt x="9" y="51661"/>
                  </a:cubicBezTo>
                  <a:cubicBezTo>
                    <a:pt x="-413" y="69609"/>
                    <a:pt x="13829" y="84355"/>
                    <a:pt x="31390" y="84355"/>
                  </a:cubicBezTo>
                  <a:lnTo>
                    <a:pt x="53752" y="84355"/>
                  </a:lnTo>
                  <a:cubicBezTo>
                    <a:pt x="55901" y="84355"/>
                    <a:pt x="57880" y="85785"/>
                    <a:pt x="58320" y="87898"/>
                  </a:cubicBezTo>
                  <a:cubicBezTo>
                    <a:pt x="58923" y="90793"/>
                    <a:pt x="56720" y="93347"/>
                    <a:pt x="53923" y="93347"/>
                  </a:cubicBezTo>
                  <a:lnTo>
                    <a:pt x="14234" y="93347"/>
                  </a:lnTo>
                  <a:cubicBezTo>
                    <a:pt x="6942" y="93347"/>
                    <a:pt x="648" y="98958"/>
                    <a:pt x="333" y="106241"/>
                  </a:cubicBezTo>
                  <a:cubicBezTo>
                    <a:pt x="0" y="113965"/>
                    <a:pt x="6168" y="120322"/>
                    <a:pt x="13811" y="120322"/>
                  </a:cubicBezTo>
                  <a:lnTo>
                    <a:pt x="32658" y="120322"/>
                  </a:lnTo>
                  <a:lnTo>
                    <a:pt x="32658" y="127578"/>
                  </a:lnTo>
                  <a:cubicBezTo>
                    <a:pt x="32658" y="127578"/>
                    <a:pt x="38556" y="141291"/>
                    <a:pt x="46127" y="141291"/>
                  </a:cubicBezTo>
                  <a:cubicBezTo>
                    <a:pt x="53698" y="141291"/>
                    <a:pt x="59840" y="135149"/>
                    <a:pt x="59633" y="127578"/>
                  </a:cubicBezTo>
                  <a:lnTo>
                    <a:pt x="59633" y="120241"/>
                  </a:lnTo>
                  <a:cubicBezTo>
                    <a:pt x="74631" y="117463"/>
                    <a:pt x="85844" y="104461"/>
                    <a:pt x="85844" y="88887"/>
                  </a:cubicBezTo>
                  <a:cubicBezTo>
                    <a:pt x="85844" y="71290"/>
                    <a:pt x="71529" y="56976"/>
                    <a:pt x="53932" y="5737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691" name="Google Shape;1691;p72"/>
          <p:cNvGrpSpPr/>
          <p:nvPr/>
        </p:nvGrpSpPr>
        <p:grpSpPr>
          <a:xfrm>
            <a:off x="2358400" y="3880286"/>
            <a:ext cx="461272" cy="374952"/>
            <a:chOff x="3659008" y="3793889"/>
            <a:chExt cx="461272" cy="374952"/>
          </a:xfrm>
        </p:grpSpPr>
        <p:sp>
          <p:nvSpPr>
            <p:cNvPr id="1692" name="Google Shape;1692;p72"/>
            <p:cNvSpPr/>
            <p:nvPr/>
          </p:nvSpPr>
          <p:spPr>
            <a:xfrm>
              <a:off x="3659008" y="3793889"/>
              <a:ext cx="461272" cy="374952"/>
            </a:xfrm>
            <a:custGeom>
              <a:rect b="b" l="l" r="r" t="t"/>
              <a:pathLst>
                <a:path extrusionOk="0" h="374952" w="461272">
                  <a:moveTo>
                    <a:pt x="447614" y="262557"/>
                  </a:moveTo>
                  <a:lnTo>
                    <a:pt x="434307" y="262557"/>
                  </a:lnTo>
                  <a:lnTo>
                    <a:pt x="434307" y="42854"/>
                  </a:lnTo>
                  <a:cubicBezTo>
                    <a:pt x="434307" y="19188"/>
                    <a:pt x="415118" y="0"/>
                    <a:pt x="391452" y="0"/>
                  </a:cubicBezTo>
                  <a:lnTo>
                    <a:pt x="69829" y="0"/>
                  </a:lnTo>
                  <a:cubicBezTo>
                    <a:pt x="46163" y="0"/>
                    <a:pt x="26975" y="19188"/>
                    <a:pt x="26975" y="42854"/>
                  </a:cubicBezTo>
                  <a:lnTo>
                    <a:pt x="26975" y="262557"/>
                  </a:lnTo>
                  <a:lnTo>
                    <a:pt x="13703" y="262557"/>
                  </a:lnTo>
                  <a:cubicBezTo>
                    <a:pt x="6132" y="262557"/>
                    <a:pt x="0" y="268671"/>
                    <a:pt x="0" y="276206"/>
                  </a:cubicBezTo>
                  <a:lnTo>
                    <a:pt x="0" y="327315"/>
                  </a:lnTo>
                  <a:cubicBezTo>
                    <a:pt x="0" y="354919"/>
                    <a:pt x="18856" y="374953"/>
                    <a:pt x="40229" y="374953"/>
                  </a:cubicBezTo>
                  <a:lnTo>
                    <a:pt x="421044" y="374953"/>
                  </a:lnTo>
                  <a:cubicBezTo>
                    <a:pt x="442615" y="374953"/>
                    <a:pt x="461273" y="354649"/>
                    <a:pt x="461273" y="327315"/>
                  </a:cubicBezTo>
                  <a:lnTo>
                    <a:pt x="461273" y="276143"/>
                  </a:lnTo>
                  <a:cubicBezTo>
                    <a:pt x="461273" y="268635"/>
                    <a:pt x="455149" y="262557"/>
                    <a:pt x="447605" y="262557"/>
                  </a:cubicBezTo>
                  <a:close/>
                  <a:moveTo>
                    <a:pt x="70432" y="27874"/>
                  </a:moveTo>
                  <a:lnTo>
                    <a:pt x="391758" y="27874"/>
                  </a:lnTo>
                  <a:cubicBezTo>
                    <a:pt x="400363" y="27874"/>
                    <a:pt x="407332" y="34843"/>
                    <a:pt x="407332" y="43448"/>
                  </a:cubicBezTo>
                  <a:lnTo>
                    <a:pt x="407332" y="262557"/>
                  </a:lnTo>
                  <a:lnTo>
                    <a:pt x="54858" y="262557"/>
                  </a:lnTo>
                  <a:lnTo>
                    <a:pt x="54858" y="43448"/>
                  </a:lnTo>
                  <a:cubicBezTo>
                    <a:pt x="54858" y="34843"/>
                    <a:pt x="61827" y="27874"/>
                    <a:pt x="70432" y="27874"/>
                  </a:cubicBezTo>
                  <a:close/>
                  <a:moveTo>
                    <a:pt x="297633" y="289532"/>
                  </a:moveTo>
                  <a:lnTo>
                    <a:pt x="297633" y="301221"/>
                  </a:lnTo>
                  <a:lnTo>
                    <a:pt x="169952" y="301221"/>
                  </a:lnTo>
                  <a:lnTo>
                    <a:pt x="169952" y="289532"/>
                  </a:lnTo>
                  <a:lnTo>
                    <a:pt x="297633" y="289532"/>
                  </a:lnTo>
                  <a:close/>
                  <a:moveTo>
                    <a:pt x="433408" y="327297"/>
                  </a:moveTo>
                  <a:cubicBezTo>
                    <a:pt x="433408" y="339490"/>
                    <a:pt x="426628" y="347978"/>
                    <a:pt x="420540" y="347978"/>
                  </a:cubicBezTo>
                  <a:lnTo>
                    <a:pt x="40750" y="347978"/>
                  </a:lnTo>
                  <a:cubicBezTo>
                    <a:pt x="34663" y="347978"/>
                    <a:pt x="27883" y="339481"/>
                    <a:pt x="27883" y="327297"/>
                  </a:cubicBezTo>
                  <a:lnTo>
                    <a:pt x="27883" y="289532"/>
                  </a:lnTo>
                  <a:lnTo>
                    <a:pt x="142977" y="289532"/>
                  </a:lnTo>
                  <a:lnTo>
                    <a:pt x="142977" y="314556"/>
                  </a:lnTo>
                  <a:cubicBezTo>
                    <a:pt x="142977" y="322091"/>
                    <a:pt x="149082" y="328196"/>
                    <a:pt x="156617" y="328196"/>
                  </a:cubicBezTo>
                  <a:lnTo>
                    <a:pt x="310968" y="328196"/>
                  </a:lnTo>
                  <a:cubicBezTo>
                    <a:pt x="318503" y="328196"/>
                    <a:pt x="324608" y="322091"/>
                    <a:pt x="324608" y="314556"/>
                  </a:cubicBezTo>
                  <a:lnTo>
                    <a:pt x="324608" y="289532"/>
                  </a:lnTo>
                  <a:lnTo>
                    <a:pt x="433408" y="289532"/>
                  </a:lnTo>
                  <a:lnTo>
                    <a:pt x="433408" y="327297"/>
                  </a:lnTo>
                  <a:lnTo>
                    <a:pt x="433408" y="3272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93" name="Google Shape;1693;p72"/>
            <p:cNvSpPr/>
            <p:nvPr/>
          </p:nvSpPr>
          <p:spPr>
            <a:xfrm>
              <a:off x="3730950" y="3845141"/>
              <a:ext cx="318305" cy="188825"/>
            </a:xfrm>
            <a:custGeom>
              <a:rect b="b" l="l" r="r" t="t"/>
              <a:pathLst>
                <a:path extrusionOk="0" h="188825" w="318305">
                  <a:moveTo>
                    <a:pt x="304665" y="0"/>
                  </a:moveTo>
                  <a:lnTo>
                    <a:pt x="13640" y="0"/>
                  </a:lnTo>
                  <a:cubicBezTo>
                    <a:pt x="6105" y="0"/>
                    <a:pt x="0" y="6105"/>
                    <a:pt x="0" y="13640"/>
                  </a:cubicBezTo>
                  <a:lnTo>
                    <a:pt x="0" y="175185"/>
                  </a:lnTo>
                  <a:cubicBezTo>
                    <a:pt x="0" y="182720"/>
                    <a:pt x="6105" y="188825"/>
                    <a:pt x="13640" y="188825"/>
                  </a:cubicBezTo>
                  <a:lnTo>
                    <a:pt x="304665" y="188825"/>
                  </a:lnTo>
                  <a:cubicBezTo>
                    <a:pt x="312200" y="188825"/>
                    <a:pt x="318305" y="182720"/>
                    <a:pt x="318305" y="175185"/>
                  </a:cubicBezTo>
                  <a:lnTo>
                    <a:pt x="318305" y="13640"/>
                  </a:lnTo>
                  <a:cubicBezTo>
                    <a:pt x="318305" y="6105"/>
                    <a:pt x="312200" y="0"/>
                    <a:pt x="304665" y="0"/>
                  </a:cubicBezTo>
                  <a:close/>
                  <a:moveTo>
                    <a:pt x="290431" y="161850"/>
                  </a:moveTo>
                  <a:lnTo>
                    <a:pt x="26975" y="161850"/>
                  </a:lnTo>
                  <a:lnTo>
                    <a:pt x="26975" y="26975"/>
                  </a:lnTo>
                  <a:lnTo>
                    <a:pt x="290431" y="26975"/>
                  </a:lnTo>
                  <a:lnTo>
                    <a:pt x="290431" y="161850"/>
                  </a:lnTo>
                  <a:lnTo>
                    <a:pt x="290431" y="1618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94" name="Google Shape;1694;p72"/>
            <p:cNvSpPr/>
            <p:nvPr/>
          </p:nvSpPr>
          <p:spPr>
            <a:xfrm>
              <a:off x="3775181" y="3886825"/>
              <a:ext cx="228965" cy="115365"/>
            </a:xfrm>
            <a:custGeom>
              <a:rect b="b" l="l" r="r" t="t"/>
              <a:pathLst>
                <a:path extrusionOk="0" h="115365" w="228965">
                  <a:moveTo>
                    <a:pt x="224971" y="3994"/>
                  </a:moveTo>
                  <a:cubicBezTo>
                    <a:pt x="221923" y="946"/>
                    <a:pt x="217616" y="-483"/>
                    <a:pt x="213345" y="146"/>
                  </a:cubicBezTo>
                  <a:lnTo>
                    <a:pt x="171111" y="6350"/>
                  </a:lnTo>
                  <a:cubicBezTo>
                    <a:pt x="160042" y="7978"/>
                    <a:pt x="155529" y="21564"/>
                    <a:pt x="163450" y="29486"/>
                  </a:cubicBezTo>
                  <a:lnTo>
                    <a:pt x="171822" y="37857"/>
                  </a:lnTo>
                  <a:lnTo>
                    <a:pt x="148299" y="61379"/>
                  </a:lnTo>
                  <a:lnTo>
                    <a:pt x="90995" y="31887"/>
                  </a:lnTo>
                  <a:cubicBezTo>
                    <a:pt x="86185" y="29414"/>
                    <a:pt x="80367" y="30016"/>
                    <a:pt x="76159" y="33424"/>
                  </a:cubicBezTo>
                  <a:lnTo>
                    <a:pt x="5044" y="91133"/>
                  </a:lnTo>
                  <a:cubicBezTo>
                    <a:pt x="-800" y="95880"/>
                    <a:pt x="-1700" y="104467"/>
                    <a:pt x="3048" y="110321"/>
                  </a:cubicBezTo>
                  <a:cubicBezTo>
                    <a:pt x="5745" y="113639"/>
                    <a:pt x="9675" y="115365"/>
                    <a:pt x="13649" y="115365"/>
                  </a:cubicBezTo>
                  <a:cubicBezTo>
                    <a:pt x="16670" y="115365"/>
                    <a:pt x="19709" y="114367"/>
                    <a:pt x="22236" y="112317"/>
                  </a:cubicBezTo>
                  <a:lnTo>
                    <a:pt x="86437" y="60219"/>
                  </a:lnTo>
                  <a:lnTo>
                    <a:pt x="144667" y="90188"/>
                  </a:lnTo>
                  <a:cubicBezTo>
                    <a:pt x="149936" y="92904"/>
                    <a:pt x="156356" y="91897"/>
                    <a:pt x="160555" y="87707"/>
                  </a:cubicBezTo>
                  <a:lnTo>
                    <a:pt x="191118" y="57144"/>
                  </a:lnTo>
                  <a:cubicBezTo>
                    <a:pt x="197376" y="62494"/>
                    <a:pt x="202537" y="72421"/>
                    <a:pt x="213417" y="68824"/>
                  </a:cubicBezTo>
                  <a:cubicBezTo>
                    <a:pt x="218309" y="67206"/>
                    <a:pt x="221869" y="62962"/>
                    <a:pt x="222625" y="57854"/>
                  </a:cubicBezTo>
                  <a:lnTo>
                    <a:pt x="228820" y="15621"/>
                  </a:lnTo>
                  <a:cubicBezTo>
                    <a:pt x="229449" y="11358"/>
                    <a:pt x="228020" y="7042"/>
                    <a:pt x="224971" y="399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sp>
        <p:nvSpPr>
          <p:cNvPr id="1695" name="Google Shape;1695;p72"/>
          <p:cNvSpPr/>
          <p:nvPr/>
        </p:nvSpPr>
        <p:spPr>
          <a:xfrm>
            <a:off x="3168415" y="3885451"/>
            <a:ext cx="460132" cy="364621"/>
          </a:xfrm>
          <a:custGeom>
            <a:rect b="b" l="l" r="r" t="t"/>
            <a:pathLst>
              <a:path extrusionOk="0" h="364621" w="460132">
                <a:moveTo>
                  <a:pt x="446445" y="0"/>
                </a:moveTo>
                <a:cubicBezTo>
                  <a:pt x="427482" y="0"/>
                  <a:pt x="59921" y="0"/>
                  <a:pt x="43718" y="0"/>
                </a:cubicBezTo>
                <a:cubicBezTo>
                  <a:pt x="19611" y="0"/>
                  <a:pt x="0" y="19611"/>
                  <a:pt x="0" y="43718"/>
                </a:cubicBezTo>
                <a:cubicBezTo>
                  <a:pt x="0" y="67824"/>
                  <a:pt x="19611" y="87435"/>
                  <a:pt x="43718" y="87435"/>
                </a:cubicBezTo>
                <a:cubicBezTo>
                  <a:pt x="43807" y="87399"/>
                  <a:pt x="61018" y="89108"/>
                  <a:pt x="60838" y="73606"/>
                </a:cubicBezTo>
                <a:cubicBezTo>
                  <a:pt x="60757" y="66170"/>
                  <a:pt x="54579" y="60235"/>
                  <a:pt x="47152" y="60235"/>
                </a:cubicBezTo>
                <a:lnTo>
                  <a:pt x="44203" y="60235"/>
                </a:lnTo>
                <a:cubicBezTo>
                  <a:pt x="35544" y="60235"/>
                  <a:pt x="28027" y="53770"/>
                  <a:pt x="27245" y="45147"/>
                </a:cubicBezTo>
                <a:cubicBezTo>
                  <a:pt x="26355" y="35283"/>
                  <a:pt x="34123" y="26966"/>
                  <a:pt x="43807" y="26966"/>
                </a:cubicBezTo>
                <a:lnTo>
                  <a:pt x="86842" y="26966"/>
                </a:lnTo>
                <a:cubicBezTo>
                  <a:pt x="105823" y="152400"/>
                  <a:pt x="92578" y="64578"/>
                  <a:pt x="116946" y="225862"/>
                </a:cubicBezTo>
                <a:lnTo>
                  <a:pt x="105814" y="275909"/>
                </a:lnTo>
                <a:cubicBezTo>
                  <a:pt x="102973" y="288696"/>
                  <a:pt x="106039" y="301886"/>
                  <a:pt x="114239" y="312110"/>
                </a:cubicBezTo>
                <a:cubicBezTo>
                  <a:pt x="130757" y="332719"/>
                  <a:pt x="153910" y="327342"/>
                  <a:pt x="159234" y="328187"/>
                </a:cubicBezTo>
                <a:cubicBezTo>
                  <a:pt x="165762" y="349272"/>
                  <a:pt x="185453" y="364621"/>
                  <a:pt x="208652" y="364621"/>
                </a:cubicBezTo>
                <a:cubicBezTo>
                  <a:pt x="231850" y="364621"/>
                  <a:pt x="251542" y="349263"/>
                  <a:pt x="258070" y="328187"/>
                </a:cubicBezTo>
                <a:lnTo>
                  <a:pt x="300520" y="328187"/>
                </a:lnTo>
                <a:cubicBezTo>
                  <a:pt x="307245" y="349893"/>
                  <a:pt x="328142" y="365439"/>
                  <a:pt x="352348" y="363956"/>
                </a:cubicBezTo>
                <a:cubicBezTo>
                  <a:pt x="378091" y="362382"/>
                  <a:pt x="398790" y="341387"/>
                  <a:pt x="400013" y="315617"/>
                </a:cubicBezTo>
                <a:cubicBezTo>
                  <a:pt x="401406" y="286421"/>
                  <a:pt x="378055" y="262233"/>
                  <a:pt x="349165" y="262233"/>
                </a:cubicBezTo>
                <a:cubicBezTo>
                  <a:pt x="325202" y="262233"/>
                  <a:pt x="305051" y="278877"/>
                  <a:pt x="299674" y="301212"/>
                </a:cubicBezTo>
                <a:lnTo>
                  <a:pt x="259338" y="301212"/>
                </a:lnTo>
                <a:cubicBezTo>
                  <a:pt x="253826" y="278373"/>
                  <a:pt x="233226" y="261352"/>
                  <a:pt x="208724" y="261352"/>
                </a:cubicBezTo>
                <a:cubicBezTo>
                  <a:pt x="184221" y="261352"/>
                  <a:pt x="163612" y="278373"/>
                  <a:pt x="158119" y="301212"/>
                </a:cubicBezTo>
                <a:cubicBezTo>
                  <a:pt x="151150" y="300466"/>
                  <a:pt x="141961" y="303775"/>
                  <a:pt x="135208" y="295358"/>
                </a:cubicBezTo>
                <a:cubicBezTo>
                  <a:pt x="132223" y="291636"/>
                  <a:pt x="131108" y="286825"/>
                  <a:pt x="132133" y="282177"/>
                </a:cubicBezTo>
                <a:lnTo>
                  <a:pt x="141502" y="240078"/>
                </a:lnTo>
                <a:lnTo>
                  <a:pt x="393754" y="240078"/>
                </a:lnTo>
                <a:cubicBezTo>
                  <a:pt x="400039" y="240078"/>
                  <a:pt x="405515" y="235789"/>
                  <a:pt x="407035" y="229692"/>
                </a:cubicBezTo>
                <a:cubicBezTo>
                  <a:pt x="413293" y="204426"/>
                  <a:pt x="453288" y="42962"/>
                  <a:pt x="459726" y="16967"/>
                </a:cubicBezTo>
                <a:cubicBezTo>
                  <a:pt x="461848" y="8407"/>
                  <a:pt x="455392" y="0"/>
                  <a:pt x="446445" y="0"/>
                </a:cubicBezTo>
                <a:close/>
                <a:moveTo>
                  <a:pt x="349156" y="288830"/>
                </a:moveTo>
                <a:cubicBezTo>
                  <a:pt x="362553" y="288830"/>
                  <a:pt x="373451" y="299728"/>
                  <a:pt x="373451" y="313126"/>
                </a:cubicBezTo>
                <a:cubicBezTo>
                  <a:pt x="373451" y="326523"/>
                  <a:pt x="362553" y="337421"/>
                  <a:pt x="349156" y="337421"/>
                </a:cubicBezTo>
                <a:cubicBezTo>
                  <a:pt x="335758" y="337421"/>
                  <a:pt x="324860" y="326506"/>
                  <a:pt x="324860" y="313126"/>
                </a:cubicBezTo>
                <a:cubicBezTo>
                  <a:pt x="324860" y="299809"/>
                  <a:pt x="335686" y="288830"/>
                  <a:pt x="349156" y="288830"/>
                </a:cubicBezTo>
                <a:close/>
                <a:moveTo>
                  <a:pt x="208625" y="288830"/>
                </a:moveTo>
                <a:cubicBezTo>
                  <a:pt x="221932" y="288830"/>
                  <a:pt x="232920" y="299647"/>
                  <a:pt x="232920" y="313126"/>
                </a:cubicBezTo>
                <a:cubicBezTo>
                  <a:pt x="232920" y="326604"/>
                  <a:pt x="222004" y="337421"/>
                  <a:pt x="208625" y="337421"/>
                </a:cubicBezTo>
                <a:cubicBezTo>
                  <a:pt x="195245" y="337421"/>
                  <a:pt x="184329" y="326559"/>
                  <a:pt x="184329" y="313126"/>
                </a:cubicBezTo>
                <a:cubicBezTo>
                  <a:pt x="184329" y="299629"/>
                  <a:pt x="195335" y="288830"/>
                  <a:pt x="208625" y="288830"/>
                </a:cubicBezTo>
                <a:close/>
                <a:moveTo>
                  <a:pt x="384169" y="213103"/>
                </a:moveTo>
                <a:lnTo>
                  <a:pt x="141466" y="213103"/>
                </a:lnTo>
                <a:lnTo>
                  <a:pt x="134659" y="168144"/>
                </a:lnTo>
                <a:lnTo>
                  <a:pt x="395301" y="168144"/>
                </a:lnTo>
                <a:lnTo>
                  <a:pt x="384169" y="213103"/>
                </a:lnTo>
                <a:close/>
                <a:moveTo>
                  <a:pt x="400300" y="141169"/>
                </a:moveTo>
                <a:lnTo>
                  <a:pt x="132330" y="141169"/>
                </a:lnTo>
                <a:cubicBezTo>
                  <a:pt x="132357" y="141331"/>
                  <a:pt x="131584" y="136260"/>
                  <a:pt x="125928" y="98908"/>
                </a:cubicBezTo>
                <a:lnTo>
                  <a:pt x="410767" y="98908"/>
                </a:lnTo>
                <a:cubicBezTo>
                  <a:pt x="409229" y="105131"/>
                  <a:pt x="401820" y="135028"/>
                  <a:pt x="400300" y="141169"/>
                </a:cubicBezTo>
                <a:close/>
                <a:moveTo>
                  <a:pt x="418868" y="71034"/>
                </a:moveTo>
                <a:lnTo>
                  <a:pt x="120443" y="71034"/>
                </a:lnTo>
                <a:lnTo>
                  <a:pt x="113772" y="26975"/>
                </a:lnTo>
                <a:lnTo>
                  <a:pt x="429784" y="26975"/>
                </a:lnTo>
                <a:lnTo>
                  <a:pt x="418868" y="710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nvGrpSpPr>
          <p:cNvPr id="1696" name="Google Shape;1696;p72"/>
          <p:cNvGrpSpPr/>
          <p:nvPr/>
        </p:nvGrpSpPr>
        <p:grpSpPr>
          <a:xfrm>
            <a:off x="3977737" y="3843764"/>
            <a:ext cx="460382" cy="447995"/>
            <a:chOff x="4994262" y="3791898"/>
            <a:chExt cx="460382" cy="447995"/>
          </a:xfrm>
        </p:grpSpPr>
        <p:sp>
          <p:nvSpPr>
            <p:cNvPr id="1697" name="Google Shape;1697;p72"/>
            <p:cNvSpPr/>
            <p:nvPr/>
          </p:nvSpPr>
          <p:spPr>
            <a:xfrm>
              <a:off x="4994262" y="3791898"/>
              <a:ext cx="460382" cy="447995"/>
            </a:xfrm>
            <a:custGeom>
              <a:rect b="b" l="l" r="r" t="t"/>
              <a:pathLst>
                <a:path extrusionOk="0" h="447995" w="460382">
                  <a:moveTo>
                    <a:pt x="412547" y="137765"/>
                  </a:moveTo>
                  <a:lnTo>
                    <a:pt x="332089" y="137765"/>
                  </a:lnTo>
                  <a:cubicBezTo>
                    <a:pt x="314780" y="137765"/>
                    <a:pt x="299566" y="146757"/>
                    <a:pt x="291015" y="160244"/>
                  </a:cubicBezTo>
                  <a:lnTo>
                    <a:pt x="280387" y="160244"/>
                  </a:lnTo>
                  <a:cubicBezTo>
                    <a:pt x="278490" y="160244"/>
                    <a:pt x="277375" y="159165"/>
                    <a:pt x="276880" y="158527"/>
                  </a:cubicBezTo>
                  <a:cubicBezTo>
                    <a:pt x="274651" y="155640"/>
                    <a:pt x="274687" y="161683"/>
                    <a:pt x="299450" y="64672"/>
                  </a:cubicBezTo>
                  <a:cubicBezTo>
                    <a:pt x="311004" y="21764"/>
                    <a:pt x="259455" y="-18501"/>
                    <a:pt x="217949" y="9031"/>
                  </a:cubicBezTo>
                  <a:cubicBezTo>
                    <a:pt x="195991" y="23625"/>
                    <a:pt x="194975" y="46023"/>
                    <a:pt x="194094" y="48334"/>
                  </a:cubicBezTo>
                  <a:cubicBezTo>
                    <a:pt x="187953" y="78798"/>
                    <a:pt x="168765" y="124637"/>
                    <a:pt x="145341" y="149607"/>
                  </a:cubicBezTo>
                  <a:cubicBezTo>
                    <a:pt x="136008" y="159552"/>
                    <a:pt x="129552" y="171061"/>
                    <a:pt x="126180" y="183802"/>
                  </a:cubicBezTo>
                  <a:cubicBezTo>
                    <a:pt x="123680" y="193235"/>
                    <a:pt x="115003" y="199817"/>
                    <a:pt x="105077" y="199817"/>
                  </a:cubicBezTo>
                  <a:lnTo>
                    <a:pt x="99817" y="199817"/>
                  </a:lnTo>
                  <a:lnTo>
                    <a:pt x="99817" y="183748"/>
                  </a:lnTo>
                  <a:cubicBezTo>
                    <a:pt x="99817" y="176240"/>
                    <a:pt x="93729" y="170144"/>
                    <a:pt x="86212" y="170144"/>
                  </a:cubicBezTo>
                  <a:lnTo>
                    <a:pt x="13604" y="170144"/>
                  </a:lnTo>
                  <a:cubicBezTo>
                    <a:pt x="6096" y="170144"/>
                    <a:pt x="0" y="176231"/>
                    <a:pt x="0" y="183748"/>
                  </a:cubicBezTo>
                  <a:lnTo>
                    <a:pt x="0" y="413710"/>
                  </a:lnTo>
                  <a:cubicBezTo>
                    <a:pt x="0" y="421218"/>
                    <a:pt x="6087" y="427315"/>
                    <a:pt x="13604" y="427315"/>
                  </a:cubicBezTo>
                  <a:lnTo>
                    <a:pt x="86212" y="427315"/>
                  </a:lnTo>
                  <a:cubicBezTo>
                    <a:pt x="93720" y="427315"/>
                    <a:pt x="99817" y="421227"/>
                    <a:pt x="99817" y="413710"/>
                  </a:cubicBezTo>
                  <a:lnTo>
                    <a:pt x="99817" y="395898"/>
                  </a:lnTo>
                  <a:cubicBezTo>
                    <a:pt x="105859" y="396401"/>
                    <a:pt x="126783" y="393218"/>
                    <a:pt x="151950" y="405384"/>
                  </a:cubicBezTo>
                  <a:cubicBezTo>
                    <a:pt x="176363" y="417199"/>
                    <a:pt x="195614" y="424411"/>
                    <a:pt x="209164" y="426838"/>
                  </a:cubicBezTo>
                  <a:cubicBezTo>
                    <a:pt x="229081" y="430408"/>
                    <a:pt x="249384" y="432485"/>
                    <a:pt x="269651" y="433042"/>
                  </a:cubicBezTo>
                  <a:cubicBezTo>
                    <a:pt x="278355" y="442250"/>
                    <a:pt x="290611" y="447996"/>
                    <a:pt x="304170" y="447996"/>
                  </a:cubicBezTo>
                  <a:lnTo>
                    <a:pt x="356790" y="447996"/>
                  </a:lnTo>
                  <a:cubicBezTo>
                    <a:pt x="383216" y="447996"/>
                    <a:pt x="404634" y="426577"/>
                    <a:pt x="404634" y="400151"/>
                  </a:cubicBezTo>
                  <a:lnTo>
                    <a:pt x="404634" y="396662"/>
                  </a:lnTo>
                  <a:cubicBezTo>
                    <a:pt x="404634" y="388642"/>
                    <a:pt x="402620" y="381098"/>
                    <a:pt x="399041" y="374462"/>
                  </a:cubicBezTo>
                  <a:cubicBezTo>
                    <a:pt x="436824" y="364355"/>
                    <a:pt x="446131" y="317095"/>
                    <a:pt x="420136" y="292152"/>
                  </a:cubicBezTo>
                  <a:cubicBezTo>
                    <a:pt x="437580" y="275437"/>
                    <a:pt x="438371" y="249559"/>
                    <a:pt x="428507" y="232420"/>
                  </a:cubicBezTo>
                  <a:cubicBezTo>
                    <a:pt x="447084" y="225758"/>
                    <a:pt x="460383" y="208206"/>
                    <a:pt x="460383" y="187651"/>
                  </a:cubicBezTo>
                  <a:lnTo>
                    <a:pt x="460383" y="185619"/>
                  </a:lnTo>
                  <a:cubicBezTo>
                    <a:pt x="460383" y="159192"/>
                    <a:pt x="438965" y="137774"/>
                    <a:pt x="412538" y="137774"/>
                  </a:cubicBezTo>
                  <a:close/>
                  <a:moveTo>
                    <a:pt x="72851" y="400322"/>
                  </a:moveTo>
                  <a:lnTo>
                    <a:pt x="26993" y="400322"/>
                  </a:lnTo>
                  <a:lnTo>
                    <a:pt x="26993" y="197110"/>
                  </a:lnTo>
                  <a:lnTo>
                    <a:pt x="72851" y="197110"/>
                  </a:lnTo>
                  <a:lnTo>
                    <a:pt x="72851" y="400322"/>
                  </a:lnTo>
                  <a:close/>
                  <a:moveTo>
                    <a:pt x="271000" y="363609"/>
                  </a:moveTo>
                  <a:cubicBezTo>
                    <a:pt x="260417" y="373931"/>
                    <a:pt x="255013" y="388300"/>
                    <a:pt x="256820" y="405339"/>
                  </a:cubicBezTo>
                  <a:cubicBezTo>
                    <a:pt x="242469" y="404440"/>
                    <a:pt x="228146" y="402731"/>
                    <a:pt x="214020" y="400232"/>
                  </a:cubicBezTo>
                  <a:cubicBezTo>
                    <a:pt x="203194" y="398317"/>
                    <a:pt x="185336" y="391582"/>
                    <a:pt x="163738" y="381259"/>
                  </a:cubicBezTo>
                  <a:cubicBezTo>
                    <a:pt x="132205" y="366198"/>
                    <a:pt x="105436" y="369723"/>
                    <a:pt x="99826" y="369229"/>
                  </a:cubicBezTo>
                  <a:lnTo>
                    <a:pt x="99826" y="226783"/>
                  </a:lnTo>
                  <a:lnTo>
                    <a:pt x="105032" y="226783"/>
                  </a:lnTo>
                  <a:cubicBezTo>
                    <a:pt x="127178" y="226783"/>
                    <a:pt x="146591" y="211946"/>
                    <a:pt x="152229" y="190690"/>
                  </a:cubicBezTo>
                  <a:cubicBezTo>
                    <a:pt x="154441" y="182355"/>
                    <a:pt x="158532" y="175080"/>
                    <a:pt x="164754" y="168454"/>
                  </a:cubicBezTo>
                  <a:cubicBezTo>
                    <a:pt x="191684" y="139761"/>
                    <a:pt x="212860" y="89624"/>
                    <a:pt x="219864" y="54934"/>
                  </a:cubicBezTo>
                  <a:cubicBezTo>
                    <a:pt x="220791" y="52326"/>
                    <a:pt x="220611" y="40763"/>
                    <a:pt x="231868" y="33300"/>
                  </a:cubicBezTo>
                  <a:cubicBezTo>
                    <a:pt x="250616" y="20828"/>
                    <a:pt x="275262" y="37211"/>
                    <a:pt x="271099" y="59304"/>
                  </a:cubicBezTo>
                  <a:lnTo>
                    <a:pt x="248098" y="147997"/>
                  </a:lnTo>
                  <a:cubicBezTo>
                    <a:pt x="245598" y="157538"/>
                    <a:pt x="247604" y="167483"/>
                    <a:pt x="253628" y="175305"/>
                  </a:cubicBezTo>
                  <a:cubicBezTo>
                    <a:pt x="265479" y="190672"/>
                    <a:pt x="282410" y="187084"/>
                    <a:pt x="285369" y="187606"/>
                  </a:cubicBezTo>
                  <a:cubicBezTo>
                    <a:pt x="285459" y="188298"/>
                    <a:pt x="284739" y="198756"/>
                    <a:pt x="291024" y="210454"/>
                  </a:cubicBezTo>
                  <a:cubicBezTo>
                    <a:pt x="253862" y="221253"/>
                    <a:pt x="245931" y="268477"/>
                    <a:pt x="270991" y="292880"/>
                  </a:cubicBezTo>
                  <a:cubicBezTo>
                    <a:pt x="251605" y="311772"/>
                    <a:pt x="251578" y="344708"/>
                    <a:pt x="270991" y="363609"/>
                  </a:cubicBezTo>
                  <a:close/>
                  <a:moveTo>
                    <a:pt x="377668" y="400322"/>
                  </a:moveTo>
                  <a:cubicBezTo>
                    <a:pt x="377668" y="411750"/>
                    <a:pt x="368362" y="421003"/>
                    <a:pt x="356978" y="421003"/>
                  </a:cubicBezTo>
                  <a:lnTo>
                    <a:pt x="304925" y="421003"/>
                  </a:lnTo>
                  <a:cubicBezTo>
                    <a:pt x="295709" y="421003"/>
                    <a:pt x="287895" y="414888"/>
                    <a:pt x="285342" y="406499"/>
                  </a:cubicBezTo>
                  <a:cubicBezTo>
                    <a:pt x="284164" y="402651"/>
                    <a:pt x="284532" y="399773"/>
                    <a:pt x="284460" y="398308"/>
                  </a:cubicBezTo>
                  <a:cubicBezTo>
                    <a:pt x="284460" y="387023"/>
                    <a:pt x="293641" y="377843"/>
                    <a:pt x="304925" y="377843"/>
                  </a:cubicBezTo>
                  <a:lnTo>
                    <a:pt x="357032" y="377843"/>
                  </a:lnTo>
                  <a:cubicBezTo>
                    <a:pt x="368433" y="377843"/>
                    <a:pt x="377668" y="387086"/>
                    <a:pt x="377668" y="398478"/>
                  </a:cubicBezTo>
                  <a:lnTo>
                    <a:pt x="377668" y="400322"/>
                  </a:lnTo>
                  <a:lnTo>
                    <a:pt x="377668" y="400322"/>
                  </a:lnTo>
                  <a:close/>
                  <a:moveTo>
                    <a:pt x="408240" y="329512"/>
                  </a:moveTo>
                  <a:cubicBezTo>
                    <a:pt x="408240" y="340797"/>
                    <a:pt x="398960" y="349968"/>
                    <a:pt x="387550" y="349968"/>
                  </a:cubicBezTo>
                  <a:lnTo>
                    <a:pt x="304791" y="349968"/>
                  </a:lnTo>
                  <a:cubicBezTo>
                    <a:pt x="293389" y="349968"/>
                    <a:pt x="284155" y="340725"/>
                    <a:pt x="284155" y="329333"/>
                  </a:cubicBezTo>
                  <a:lnTo>
                    <a:pt x="284155" y="327453"/>
                  </a:lnTo>
                  <a:cubicBezTo>
                    <a:pt x="284155" y="316052"/>
                    <a:pt x="293398" y="306817"/>
                    <a:pt x="304791" y="306817"/>
                  </a:cubicBezTo>
                  <a:lnTo>
                    <a:pt x="387595" y="306817"/>
                  </a:lnTo>
                  <a:cubicBezTo>
                    <a:pt x="398996" y="306817"/>
                    <a:pt x="408231" y="316061"/>
                    <a:pt x="408231" y="327453"/>
                  </a:cubicBezTo>
                  <a:lnTo>
                    <a:pt x="408231" y="329521"/>
                  </a:lnTo>
                  <a:lnTo>
                    <a:pt x="408231" y="329521"/>
                  </a:lnTo>
                  <a:close/>
                  <a:moveTo>
                    <a:pt x="408240" y="259377"/>
                  </a:moveTo>
                  <a:cubicBezTo>
                    <a:pt x="408240" y="270662"/>
                    <a:pt x="398960" y="279833"/>
                    <a:pt x="387550" y="279833"/>
                  </a:cubicBezTo>
                  <a:lnTo>
                    <a:pt x="304791" y="279833"/>
                  </a:lnTo>
                  <a:cubicBezTo>
                    <a:pt x="293389" y="279833"/>
                    <a:pt x="284155" y="270590"/>
                    <a:pt x="284155" y="259198"/>
                  </a:cubicBezTo>
                  <a:lnTo>
                    <a:pt x="284155" y="257318"/>
                  </a:lnTo>
                  <a:cubicBezTo>
                    <a:pt x="284155" y="245917"/>
                    <a:pt x="293398" y="236682"/>
                    <a:pt x="304791" y="236682"/>
                  </a:cubicBezTo>
                  <a:lnTo>
                    <a:pt x="387595" y="236682"/>
                  </a:lnTo>
                  <a:cubicBezTo>
                    <a:pt x="398996" y="236682"/>
                    <a:pt x="408231" y="245926"/>
                    <a:pt x="408231" y="257318"/>
                  </a:cubicBezTo>
                  <a:lnTo>
                    <a:pt x="408231" y="259386"/>
                  </a:lnTo>
                  <a:lnTo>
                    <a:pt x="408231" y="259386"/>
                  </a:lnTo>
                  <a:close/>
                  <a:moveTo>
                    <a:pt x="433416" y="188163"/>
                  </a:moveTo>
                  <a:cubicBezTo>
                    <a:pt x="433416" y="199565"/>
                    <a:pt x="424173" y="208799"/>
                    <a:pt x="412781" y="208799"/>
                  </a:cubicBezTo>
                  <a:lnTo>
                    <a:pt x="333609" y="208799"/>
                  </a:lnTo>
                  <a:cubicBezTo>
                    <a:pt x="322208" y="208799"/>
                    <a:pt x="312937" y="199628"/>
                    <a:pt x="312937" y="188343"/>
                  </a:cubicBezTo>
                  <a:cubicBezTo>
                    <a:pt x="312937" y="188190"/>
                    <a:pt x="312937" y="185996"/>
                    <a:pt x="312937" y="186104"/>
                  </a:cubicBezTo>
                  <a:cubicBezTo>
                    <a:pt x="312937" y="174820"/>
                    <a:pt x="322216" y="165639"/>
                    <a:pt x="333609" y="165639"/>
                  </a:cubicBezTo>
                  <a:lnTo>
                    <a:pt x="412781" y="165639"/>
                  </a:lnTo>
                  <a:cubicBezTo>
                    <a:pt x="424182" y="165639"/>
                    <a:pt x="433416" y="174883"/>
                    <a:pt x="433416" y="186275"/>
                  </a:cubicBezTo>
                  <a:lnTo>
                    <a:pt x="433416" y="18815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698" name="Google Shape;1698;p72"/>
            <p:cNvSpPr/>
            <p:nvPr/>
          </p:nvSpPr>
          <p:spPr>
            <a:xfrm>
              <a:off x="5145265" y="4001610"/>
              <a:ext cx="98017" cy="86971"/>
            </a:xfrm>
            <a:custGeom>
              <a:rect b="b" l="l" r="r" t="t"/>
              <a:pathLst>
                <a:path extrusionOk="0" h="86971" w="98017">
                  <a:moveTo>
                    <a:pt x="88266" y="562"/>
                  </a:moveTo>
                  <a:cubicBezTo>
                    <a:pt x="81054" y="-1569"/>
                    <a:pt x="73492" y="2549"/>
                    <a:pt x="71362" y="9751"/>
                  </a:cubicBezTo>
                  <a:cubicBezTo>
                    <a:pt x="63422" y="36609"/>
                    <a:pt x="40340" y="56247"/>
                    <a:pt x="12556" y="59790"/>
                  </a:cubicBezTo>
                  <a:lnTo>
                    <a:pt x="11873" y="59880"/>
                  </a:lnTo>
                  <a:cubicBezTo>
                    <a:pt x="4418" y="60833"/>
                    <a:pt x="-842" y="67649"/>
                    <a:pt x="112" y="75103"/>
                  </a:cubicBezTo>
                  <a:cubicBezTo>
                    <a:pt x="993" y="81963"/>
                    <a:pt x="6846" y="86972"/>
                    <a:pt x="13590" y="86972"/>
                  </a:cubicBezTo>
                  <a:cubicBezTo>
                    <a:pt x="14165" y="86972"/>
                    <a:pt x="14750" y="86936"/>
                    <a:pt x="15334" y="86864"/>
                  </a:cubicBezTo>
                  <a:lnTo>
                    <a:pt x="16009" y="86774"/>
                  </a:lnTo>
                  <a:cubicBezTo>
                    <a:pt x="54484" y="81865"/>
                    <a:pt x="86449" y="54665"/>
                    <a:pt x="97455" y="17466"/>
                  </a:cubicBezTo>
                  <a:cubicBezTo>
                    <a:pt x="99586" y="10264"/>
                    <a:pt x="95477" y="2693"/>
                    <a:pt x="88275" y="57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699" name="Google Shape;1699;p72"/>
          <p:cNvGrpSpPr/>
          <p:nvPr/>
        </p:nvGrpSpPr>
        <p:grpSpPr>
          <a:xfrm>
            <a:off x="4715813" y="3940080"/>
            <a:ext cx="460373" cy="255363"/>
            <a:chOff x="5685739" y="3792091"/>
            <a:chExt cx="460373" cy="255363"/>
          </a:xfrm>
        </p:grpSpPr>
        <p:sp>
          <p:nvSpPr>
            <p:cNvPr id="1700" name="Google Shape;1700;p72"/>
            <p:cNvSpPr/>
            <p:nvPr/>
          </p:nvSpPr>
          <p:spPr>
            <a:xfrm>
              <a:off x="5685739" y="3792091"/>
              <a:ext cx="460373" cy="255363"/>
            </a:xfrm>
            <a:custGeom>
              <a:rect b="b" l="l" r="r" t="t"/>
              <a:pathLst>
                <a:path extrusionOk="0" h="255363" w="460373">
                  <a:moveTo>
                    <a:pt x="446697" y="0"/>
                  </a:moveTo>
                  <a:lnTo>
                    <a:pt x="13676" y="0"/>
                  </a:lnTo>
                  <a:cubicBezTo>
                    <a:pt x="6123" y="0"/>
                    <a:pt x="0" y="6123"/>
                    <a:pt x="0" y="13676"/>
                  </a:cubicBezTo>
                  <a:lnTo>
                    <a:pt x="0" y="241687"/>
                  </a:lnTo>
                  <a:cubicBezTo>
                    <a:pt x="0" y="249240"/>
                    <a:pt x="6123" y="255363"/>
                    <a:pt x="13676" y="255363"/>
                  </a:cubicBezTo>
                  <a:lnTo>
                    <a:pt x="446697" y="255363"/>
                  </a:lnTo>
                  <a:cubicBezTo>
                    <a:pt x="454250" y="255363"/>
                    <a:pt x="460374" y="249240"/>
                    <a:pt x="460374" y="241687"/>
                  </a:cubicBezTo>
                  <a:lnTo>
                    <a:pt x="460374" y="13676"/>
                  </a:lnTo>
                  <a:cubicBezTo>
                    <a:pt x="460374" y="6123"/>
                    <a:pt x="454250" y="0"/>
                    <a:pt x="446697" y="0"/>
                  </a:cubicBezTo>
                  <a:close/>
                  <a:moveTo>
                    <a:pt x="432499" y="227489"/>
                  </a:moveTo>
                  <a:lnTo>
                    <a:pt x="26975" y="227489"/>
                  </a:lnTo>
                  <a:lnTo>
                    <a:pt x="26975" y="26975"/>
                  </a:lnTo>
                  <a:lnTo>
                    <a:pt x="432499" y="26975"/>
                  </a:lnTo>
                  <a:lnTo>
                    <a:pt x="432499" y="227489"/>
                  </a:lnTo>
                  <a:lnTo>
                    <a:pt x="432499" y="22748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01" name="Google Shape;1701;p72"/>
            <p:cNvSpPr/>
            <p:nvPr/>
          </p:nvSpPr>
          <p:spPr>
            <a:xfrm>
              <a:off x="5738790" y="3839746"/>
              <a:ext cx="353372" cy="160042"/>
            </a:xfrm>
            <a:custGeom>
              <a:rect b="b" l="l" r="r" t="t"/>
              <a:pathLst>
                <a:path extrusionOk="0" h="160042" w="353372">
                  <a:moveTo>
                    <a:pt x="339642" y="36227"/>
                  </a:moveTo>
                  <a:cubicBezTo>
                    <a:pt x="327225" y="36200"/>
                    <a:pt x="317136" y="26121"/>
                    <a:pt x="317100" y="13730"/>
                  </a:cubicBezTo>
                  <a:cubicBezTo>
                    <a:pt x="317082" y="6150"/>
                    <a:pt x="311004" y="0"/>
                    <a:pt x="303424" y="0"/>
                  </a:cubicBezTo>
                  <a:lnTo>
                    <a:pt x="49949" y="0"/>
                  </a:lnTo>
                  <a:cubicBezTo>
                    <a:pt x="42369" y="0"/>
                    <a:pt x="36291" y="6159"/>
                    <a:pt x="36273" y="13730"/>
                  </a:cubicBezTo>
                  <a:cubicBezTo>
                    <a:pt x="36237" y="26130"/>
                    <a:pt x="26148" y="36209"/>
                    <a:pt x="13730" y="36236"/>
                  </a:cubicBezTo>
                  <a:cubicBezTo>
                    <a:pt x="6151" y="36254"/>
                    <a:pt x="0" y="42324"/>
                    <a:pt x="0" y="49904"/>
                  </a:cubicBezTo>
                  <a:cubicBezTo>
                    <a:pt x="0" y="67087"/>
                    <a:pt x="0" y="92965"/>
                    <a:pt x="0" y="110148"/>
                  </a:cubicBezTo>
                  <a:cubicBezTo>
                    <a:pt x="0" y="117728"/>
                    <a:pt x="6159" y="123797"/>
                    <a:pt x="13730" y="123815"/>
                  </a:cubicBezTo>
                  <a:cubicBezTo>
                    <a:pt x="26148" y="123842"/>
                    <a:pt x="36237" y="133922"/>
                    <a:pt x="36273" y="146312"/>
                  </a:cubicBezTo>
                  <a:cubicBezTo>
                    <a:pt x="36291" y="153892"/>
                    <a:pt x="42369" y="160043"/>
                    <a:pt x="49949" y="160043"/>
                  </a:cubicBezTo>
                  <a:lnTo>
                    <a:pt x="303415" y="160043"/>
                  </a:lnTo>
                  <a:cubicBezTo>
                    <a:pt x="310977" y="160043"/>
                    <a:pt x="317100" y="153919"/>
                    <a:pt x="317100" y="146366"/>
                  </a:cubicBezTo>
                  <a:cubicBezTo>
                    <a:pt x="317100" y="133922"/>
                    <a:pt x="327234" y="123806"/>
                    <a:pt x="339688" y="123806"/>
                  </a:cubicBezTo>
                  <a:cubicBezTo>
                    <a:pt x="347241" y="123806"/>
                    <a:pt x="353373" y="117692"/>
                    <a:pt x="353373" y="110139"/>
                  </a:cubicBezTo>
                  <a:cubicBezTo>
                    <a:pt x="353373" y="92956"/>
                    <a:pt x="353373" y="67078"/>
                    <a:pt x="353373" y="49895"/>
                  </a:cubicBezTo>
                  <a:cubicBezTo>
                    <a:pt x="353373" y="42315"/>
                    <a:pt x="347214" y="36245"/>
                    <a:pt x="339642" y="36227"/>
                  </a:cubicBezTo>
                  <a:close/>
                  <a:moveTo>
                    <a:pt x="326398" y="97892"/>
                  </a:moveTo>
                  <a:cubicBezTo>
                    <a:pt x="309835" y="102604"/>
                    <a:pt x="296761" y="115651"/>
                    <a:pt x="292041" y="132169"/>
                  </a:cubicBezTo>
                  <a:lnTo>
                    <a:pt x="62231" y="132169"/>
                  </a:lnTo>
                  <a:cubicBezTo>
                    <a:pt x="57511" y="115642"/>
                    <a:pt x="44437" y="102604"/>
                    <a:pt x="27874" y="97892"/>
                  </a:cubicBezTo>
                  <a:lnTo>
                    <a:pt x="27874" y="61251"/>
                  </a:lnTo>
                  <a:cubicBezTo>
                    <a:pt x="44437" y="56540"/>
                    <a:pt x="57511" y="43493"/>
                    <a:pt x="62231" y="26975"/>
                  </a:cubicBezTo>
                  <a:lnTo>
                    <a:pt x="292041" y="26975"/>
                  </a:lnTo>
                  <a:cubicBezTo>
                    <a:pt x="296761" y="43502"/>
                    <a:pt x="309835" y="56540"/>
                    <a:pt x="326398" y="61251"/>
                  </a:cubicBezTo>
                  <a:lnTo>
                    <a:pt x="326398" y="978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02" name="Google Shape;1702;p72"/>
            <p:cNvSpPr/>
            <p:nvPr/>
          </p:nvSpPr>
          <p:spPr>
            <a:xfrm>
              <a:off x="5874735" y="3878456"/>
              <a:ext cx="81950" cy="81949"/>
            </a:xfrm>
            <a:custGeom>
              <a:rect b="b" l="l" r="r" t="t"/>
              <a:pathLst>
                <a:path extrusionOk="0" h="81949" w="81950">
                  <a:moveTo>
                    <a:pt x="40975" y="0"/>
                  </a:moveTo>
                  <a:cubicBezTo>
                    <a:pt x="18379" y="0"/>
                    <a:pt x="0" y="18388"/>
                    <a:pt x="0" y="40975"/>
                  </a:cubicBezTo>
                  <a:cubicBezTo>
                    <a:pt x="0" y="63562"/>
                    <a:pt x="18379" y="81950"/>
                    <a:pt x="40975" y="81950"/>
                  </a:cubicBezTo>
                  <a:cubicBezTo>
                    <a:pt x="63571" y="81950"/>
                    <a:pt x="81950" y="63571"/>
                    <a:pt x="81950" y="40975"/>
                  </a:cubicBezTo>
                  <a:cubicBezTo>
                    <a:pt x="81950" y="18379"/>
                    <a:pt x="63571" y="0"/>
                    <a:pt x="40975" y="0"/>
                  </a:cubicBezTo>
                  <a:close/>
                  <a:moveTo>
                    <a:pt x="40975" y="54606"/>
                  </a:moveTo>
                  <a:cubicBezTo>
                    <a:pt x="33458" y="54606"/>
                    <a:pt x="27344" y="48492"/>
                    <a:pt x="27344" y="40975"/>
                  </a:cubicBezTo>
                  <a:cubicBezTo>
                    <a:pt x="27344" y="33458"/>
                    <a:pt x="33458" y="27344"/>
                    <a:pt x="40975" y="27344"/>
                  </a:cubicBezTo>
                  <a:cubicBezTo>
                    <a:pt x="48492" y="27344"/>
                    <a:pt x="54607" y="33458"/>
                    <a:pt x="54607" y="40975"/>
                  </a:cubicBezTo>
                  <a:cubicBezTo>
                    <a:pt x="54607" y="48492"/>
                    <a:pt x="48492" y="54606"/>
                    <a:pt x="40975" y="546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03" name="Google Shape;1703;p72"/>
          <p:cNvGrpSpPr/>
          <p:nvPr/>
        </p:nvGrpSpPr>
        <p:grpSpPr>
          <a:xfrm>
            <a:off x="5486341" y="3838025"/>
            <a:ext cx="459831" cy="459474"/>
            <a:chOff x="6527358" y="3766015"/>
            <a:chExt cx="459831" cy="459474"/>
          </a:xfrm>
        </p:grpSpPr>
        <p:sp>
          <p:nvSpPr>
            <p:cNvPr id="1704" name="Google Shape;1704;p72"/>
            <p:cNvSpPr/>
            <p:nvPr/>
          </p:nvSpPr>
          <p:spPr>
            <a:xfrm>
              <a:off x="6527358" y="3766015"/>
              <a:ext cx="459831" cy="459474"/>
            </a:xfrm>
            <a:custGeom>
              <a:rect b="b" l="l" r="r" t="t"/>
              <a:pathLst>
                <a:path extrusionOk="0" h="459474" w="459831">
                  <a:moveTo>
                    <a:pt x="457553" y="143390"/>
                  </a:moveTo>
                  <a:cubicBezTo>
                    <a:pt x="457130" y="142698"/>
                    <a:pt x="459585" y="145935"/>
                    <a:pt x="403728" y="73714"/>
                  </a:cubicBezTo>
                  <a:lnTo>
                    <a:pt x="403728" y="27236"/>
                  </a:lnTo>
                  <a:cubicBezTo>
                    <a:pt x="403728" y="12211"/>
                    <a:pt x="391607" y="0"/>
                    <a:pt x="376708" y="0"/>
                  </a:cubicBezTo>
                  <a:lnTo>
                    <a:pt x="82978" y="0"/>
                  </a:lnTo>
                  <a:cubicBezTo>
                    <a:pt x="67943" y="0"/>
                    <a:pt x="55751" y="12193"/>
                    <a:pt x="55751" y="27227"/>
                  </a:cubicBezTo>
                  <a:lnTo>
                    <a:pt x="55751" y="74226"/>
                  </a:lnTo>
                  <a:cubicBezTo>
                    <a:pt x="-1239" y="147733"/>
                    <a:pt x="2" y="144460"/>
                    <a:pt x="2" y="150817"/>
                  </a:cubicBezTo>
                  <a:lnTo>
                    <a:pt x="2" y="177855"/>
                  </a:lnTo>
                  <a:cubicBezTo>
                    <a:pt x="2" y="195677"/>
                    <a:pt x="6827" y="211916"/>
                    <a:pt x="17986" y="224018"/>
                  </a:cubicBezTo>
                  <a:lnTo>
                    <a:pt x="17986" y="445861"/>
                  </a:lnTo>
                  <a:cubicBezTo>
                    <a:pt x="17986" y="453378"/>
                    <a:pt x="24082" y="459474"/>
                    <a:pt x="31599" y="459474"/>
                  </a:cubicBezTo>
                  <a:lnTo>
                    <a:pt x="427988" y="459474"/>
                  </a:lnTo>
                  <a:cubicBezTo>
                    <a:pt x="435442" y="459474"/>
                    <a:pt x="441502" y="453387"/>
                    <a:pt x="441502" y="445861"/>
                  </a:cubicBezTo>
                  <a:lnTo>
                    <a:pt x="441502" y="224153"/>
                  </a:lnTo>
                  <a:cubicBezTo>
                    <a:pt x="452832" y="212015"/>
                    <a:pt x="459773" y="195695"/>
                    <a:pt x="459773" y="177765"/>
                  </a:cubicBezTo>
                  <a:cubicBezTo>
                    <a:pt x="459207" y="152427"/>
                    <a:pt x="461230" y="148992"/>
                    <a:pt x="457561" y="143390"/>
                  </a:cubicBezTo>
                  <a:close/>
                  <a:moveTo>
                    <a:pt x="383650" y="91715"/>
                  </a:moveTo>
                  <a:lnTo>
                    <a:pt x="418682" y="136673"/>
                  </a:lnTo>
                  <a:lnTo>
                    <a:pt x="347935" y="136673"/>
                  </a:lnTo>
                  <a:lnTo>
                    <a:pt x="330419" y="91715"/>
                  </a:lnTo>
                  <a:cubicBezTo>
                    <a:pt x="330419" y="91715"/>
                    <a:pt x="383650" y="91715"/>
                    <a:pt x="383650" y="91715"/>
                  </a:cubicBezTo>
                  <a:close/>
                  <a:moveTo>
                    <a:pt x="83625" y="26975"/>
                  </a:moveTo>
                  <a:lnTo>
                    <a:pt x="376753" y="26975"/>
                  </a:lnTo>
                  <a:lnTo>
                    <a:pt x="376753" y="64740"/>
                  </a:lnTo>
                  <a:lnTo>
                    <a:pt x="83625" y="64740"/>
                  </a:lnTo>
                  <a:lnTo>
                    <a:pt x="83625" y="26975"/>
                  </a:lnTo>
                  <a:close/>
                  <a:moveTo>
                    <a:pt x="243676" y="176030"/>
                  </a:moveTo>
                  <a:lnTo>
                    <a:pt x="243676" y="164548"/>
                  </a:lnTo>
                  <a:lnTo>
                    <a:pt x="324727" y="164548"/>
                  </a:lnTo>
                  <a:cubicBezTo>
                    <a:pt x="323873" y="172613"/>
                    <a:pt x="328117" y="187917"/>
                    <a:pt x="315745" y="203248"/>
                  </a:cubicBezTo>
                  <a:cubicBezTo>
                    <a:pt x="299470" y="223371"/>
                    <a:pt x="268934" y="223389"/>
                    <a:pt x="252668" y="203248"/>
                  </a:cubicBezTo>
                  <a:cubicBezTo>
                    <a:pt x="242265" y="190354"/>
                    <a:pt x="243847" y="177019"/>
                    <a:pt x="243686" y="176021"/>
                  </a:cubicBezTo>
                  <a:close/>
                  <a:moveTo>
                    <a:pt x="318047" y="136673"/>
                  </a:moveTo>
                  <a:lnTo>
                    <a:pt x="243676" y="136673"/>
                  </a:lnTo>
                  <a:lnTo>
                    <a:pt x="243676" y="91715"/>
                  </a:lnTo>
                  <a:lnTo>
                    <a:pt x="300531" y="91715"/>
                  </a:lnTo>
                  <a:cubicBezTo>
                    <a:pt x="323037" y="149487"/>
                    <a:pt x="316986" y="133949"/>
                    <a:pt x="318047" y="136673"/>
                  </a:cubicBezTo>
                  <a:close/>
                  <a:moveTo>
                    <a:pt x="135776" y="176030"/>
                  </a:moveTo>
                  <a:lnTo>
                    <a:pt x="135776" y="164548"/>
                  </a:lnTo>
                  <a:lnTo>
                    <a:pt x="216827" y="164548"/>
                  </a:lnTo>
                  <a:cubicBezTo>
                    <a:pt x="215973" y="172613"/>
                    <a:pt x="220217" y="187917"/>
                    <a:pt x="207845" y="203248"/>
                  </a:cubicBezTo>
                  <a:cubicBezTo>
                    <a:pt x="191570" y="223371"/>
                    <a:pt x="161034" y="223389"/>
                    <a:pt x="144768" y="203248"/>
                  </a:cubicBezTo>
                  <a:cubicBezTo>
                    <a:pt x="134365" y="190354"/>
                    <a:pt x="135947" y="177019"/>
                    <a:pt x="135786" y="176021"/>
                  </a:cubicBezTo>
                  <a:close/>
                  <a:moveTo>
                    <a:pt x="141972" y="136961"/>
                  </a:moveTo>
                  <a:cubicBezTo>
                    <a:pt x="141972" y="136961"/>
                    <a:pt x="141972" y="136961"/>
                    <a:pt x="141972" y="136952"/>
                  </a:cubicBezTo>
                  <a:cubicBezTo>
                    <a:pt x="141972" y="136952"/>
                    <a:pt x="141972" y="136952"/>
                    <a:pt x="141972" y="136961"/>
                  </a:cubicBezTo>
                  <a:close/>
                  <a:moveTo>
                    <a:pt x="142449" y="136386"/>
                  </a:moveTo>
                  <a:cubicBezTo>
                    <a:pt x="143033" y="134893"/>
                    <a:pt x="146144" y="126899"/>
                    <a:pt x="159847" y="91724"/>
                  </a:cubicBezTo>
                  <a:lnTo>
                    <a:pt x="216701" y="91724"/>
                  </a:lnTo>
                  <a:lnTo>
                    <a:pt x="216701" y="136682"/>
                  </a:lnTo>
                  <a:lnTo>
                    <a:pt x="142331" y="136682"/>
                  </a:lnTo>
                  <a:cubicBezTo>
                    <a:pt x="142493" y="136269"/>
                    <a:pt x="142493" y="136278"/>
                    <a:pt x="142449" y="136386"/>
                  </a:cubicBezTo>
                  <a:close/>
                  <a:moveTo>
                    <a:pt x="76809" y="91724"/>
                  </a:moveTo>
                  <a:lnTo>
                    <a:pt x="130040" y="91724"/>
                  </a:lnTo>
                  <a:lnTo>
                    <a:pt x="112524" y="136682"/>
                  </a:lnTo>
                  <a:lnTo>
                    <a:pt x="41777" y="136682"/>
                  </a:lnTo>
                  <a:lnTo>
                    <a:pt x="76809" y="91724"/>
                  </a:lnTo>
                  <a:close/>
                  <a:moveTo>
                    <a:pt x="26977" y="176830"/>
                  </a:moveTo>
                  <a:lnTo>
                    <a:pt x="26977" y="164557"/>
                  </a:lnTo>
                  <a:lnTo>
                    <a:pt x="108028" y="164557"/>
                  </a:lnTo>
                  <a:cubicBezTo>
                    <a:pt x="107138" y="172910"/>
                    <a:pt x="111984" y="190507"/>
                    <a:pt x="96150" y="206485"/>
                  </a:cubicBezTo>
                  <a:cubicBezTo>
                    <a:pt x="82366" y="220251"/>
                    <a:pt x="61074" y="222166"/>
                    <a:pt x="45195" y="211655"/>
                  </a:cubicBezTo>
                  <a:cubicBezTo>
                    <a:pt x="25134" y="198365"/>
                    <a:pt x="27121" y="177361"/>
                    <a:pt x="26977" y="176830"/>
                  </a:cubicBezTo>
                  <a:close/>
                  <a:moveTo>
                    <a:pt x="414518" y="432508"/>
                  </a:moveTo>
                  <a:lnTo>
                    <a:pt x="44961" y="432508"/>
                  </a:lnTo>
                  <a:lnTo>
                    <a:pt x="44961" y="242074"/>
                  </a:lnTo>
                  <a:cubicBezTo>
                    <a:pt x="72008" y="251551"/>
                    <a:pt x="103200" y="243027"/>
                    <a:pt x="121471" y="218794"/>
                  </a:cubicBezTo>
                  <a:cubicBezTo>
                    <a:pt x="148680" y="254869"/>
                    <a:pt x="202630" y="254869"/>
                    <a:pt x="229839" y="218794"/>
                  </a:cubicBezTo>
                  <a:cubicBezTo>
                    <a:pt x="257047" y="254869"/>
                    <a:pt x="310997" y="254869"/>
                    <a:pt x="338206" y="218794"/>
                  </a:cubicBezTo>
                  <a:cubicBezTo>
                    <a:pt x="356324" y="242811"/>
                    <a:pt x="387328" y="251569"/>
                    <a:pt x="414518" y="242146"/>
                  </a:cubicBezTo>
                  <a:lnTo>
                    <a:pt x="414518" y="432508"/>
                  </a:lnTo>
                  <a:lnTo>
                    <a:pt x="414518" y="432508"/>
                  </a:lnTo>
                  <a:close/>
                  <a:moveTo>
                    <a:pt x="433401" y="177846"/>
                  </a:moveTo>
                  <a:cubicBezTo>
                    <a:pt x="433401" y="216088"/>
                    <a:pt x="385214" y="232821"/>
                    <a:pt x="361342" y="203266"/>
                  </a:cubicBezTo>
                  <a:cubicBezTo>
                    <a:pt x="348969" y="187935"/>
                    <a:pt x="353267" y="173108"/>
                    <a:pt x="352359" y="164566"/>
                  </a:cubicBezTo>
                  <a:lnTo>
                    <a:pt x="433410" y="164566"/>
                  </a:lnTo>
                  <a:lnTo>
                    <a:pt x="433410" y="1778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05" name="Google Shape;1705;p72"/>
            <p:cNvSpPr/>
            <p:nvPr/>
          </p:nvSpPr>
          <p:spPr>
            <a:xfrm>
              <a:off x="6679203" y="4021035"/>
              <a:ext cx="73002" cy="72960"/>
            </a:xfrm>
            <a:custGeom>
              <a:rect b="b" l="l" r="r" t="t"/>
              <a:pathLst>
                <a:path extrusionOk="0" h="72960" w="73002">
                  <a:moveTo>
                    <a:pt x="10726" y="10675"/>
                  </a:moveTo>
                  <a:cubicBezTo>
                    <a:pt x="-12319" y="33738"/>
                    <a:pt x="4306" y="72960"/>
                    <a:pt x="36523" y="72960"/>
                  </a:cubicBezTo>
                  <a:cubicBezTo>
                    <a:pt x="56674" y="72960"/>
                    <a:pt x="73002" y="56649"/>
                    <a:pt x="73002" y="36481"/>
                  </a:cubicBezTo>
                  <a:cubicBezTo>
                    <a:pt x="73002" y="3823"/>
                    <a:pt x="33457" y="-12056"/>
                    <a:pt x="10726" y="10684"/>
                  </a:cubicBezTo>
                  <a:close/>
                  <a:moveTo>
                    <a:pt x="36514" y="45733"/>
                  </a:moveTo>
                  <a:cubicBezTo>
                    <a:pt x="31407" y="45733"/>
                    <a:pt x="27262" y="41588"/>
                    <a:pt x="27262" y="36481"/>
                  </a:cubicBezTo>
                  <a:cubicBezTo>
                    <a:pt x="27262" y="31374"/>
                    <a:pt x="31407" y="27228"/>
                    <a:pt x="36514" y="27228"/>
                  </a:cubicBezTo>
                  <a:cubicBezTo>
                    <a:pt x="41621" y="27228"/>
                    <a:pt x="45766" y="31374"/>
                    <a:pt x="45766" y="36481"/>
                  </a:cubicBezTo>
                  <a:cubicBezTo>
                    <a:pt x="45766" y="41588"/>
                    <a:pt x="41621" y="45733"/>
                    <a:pt x="36514" y="457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06" name="Google Shape;1706;p72"/>
            <p:cNvSpPr/>
            <p:nvPr/>
          </p:nvSpPr>
          <p:spPr>
            <a:xfrm>
              <a:off x="6762978" y="4104743"/>
              <a:ext cx="72947" cy="72890"/>
            </a:xfrm>
            <a:custGeom>
              <a:rect b="b" l="l" r="r" t="t"/>
              <a:pathLst>
                <a:path extrusionOk="0" h="72890" w="72947">
                  <a:moveTo>
                    <a:pt x="62277" y="10698"/>
                  </a:moveTo>
                  <a:cubicBezTo>
                    <a:pt x="39339" y="-12240"/>
                    <a:pt x="0" y="4188"/>
                    <a:pt x="0" y="36486"/>
                  </a:cubicBezTo>
                  <a:cubicBezTo>
                    <a:pt x="0" y="68784"/>
                    <a:pt x="39545" y="85023"/>
                    <a:pt x="62285" y="62283"/>
                  </a:cubicBezTo>
                  <a:cubicBezTo>
                    <a:pt x="76501" y="48058"/>
                    <a:pt x="76501" y="24913"/>
                    <a:pt x="62285" y="10689"/>
                  </a:cubicBezTo>
                  <a:close/>
                  <a:moveTo>
                    <a:pt x="36470" y="45747"/>
                  </a:moveTo>
                  <a:cubicBezTo>
                    <a:pt x="31363" y="45747"/>
                    <a:pt x="27218" y="41602"/>
                    <a:pt x="27218" y="36495"/>
                  </a:cubicBezTo>
                  <a:cubicBezTo>
                    <a:pt x="27218" y="31387"/>
                    <a:pt x="31363" y="27242"/>
                    <a:pt x="36470" y="27242"/>
                  </a:cubicBezTo>
                  <a:cubicBezTo>
                    <a:pt x="41578" y="27242"/>
                    <a:pt x="45723" y="31387"/>
                    <a:pt x="45723" y="36495"/>
                  </a:cubicBezTo>
                  <a:cubicBezTo>
                    <a:pt x="45723" y="41602"/>
                    <a:pt x="41578" y="45747"/>
                    <a:pt x="36470" y="457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07" name="Google Shape;1707;p72"/>
            <p:cNvSpPr/>
            <p:nvPr/>
          </p:nvSpPr>
          <p:spPr>
            <a:xfrm>
              <a:off x="6701607" y="4043378"/>
              <a:ext cx="114055" cy="114063"/>
            </a:xfrm>
            <a:custGeom>
              <a:rect b="b" l="l" r="r" t="t"/>
              <a:pathLst>
                <a:path extrusionOk="0" h="114063" w="114055">
                  <a:moveTo>
                    <a:pt x="110069" y="3985"/>
                  </a:moveTo>
                  <a:cubicBezTo>
                    <a:pt x="104755" y="-1328"/>
                    <a:pt x="96132" y="-1328"/>
                    <a:pt x="90818" y="3985"/>
                  </a:cubicBezTo>
                  <a:lnTo>
                    <a:pt x="3986" y="90827"/>
                  </a:lnTo>
                  <a:cubicBezTo>
                    <a:pt x="-1329" y="96141"/>
                    <a:pt x="-1329" y="104764"/>
                    <a:pt x="3986" y="110078"/>
                  </a:cubicBezTo>
                  <a:cubicBezTo>
                    <a:pt x="9300" y="115392"/>
                    <a:pt x="17923" y="115392"/>
                    <a:pt x="23237" y="110078"/>
                  </a:cubicBezTo>
                  <a:lnTo>
                    <a:pt x="110069" y="23237"/>
                  </a:lnTo>
                  <a:cubicBezTo>
                    <a:pt x="115384" y="17923"/>
                    <a:pt x="115384" y="9300"/>
                    <a:pt x="110069" y="398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08" name="Google Shape;1708;p72"/>
          <p:cNvGrpSpPr/>
          <p:nvPr/>
        </p:nvGrpSpPr>
        <p:grpSpPr>
          <a:xfrm>
            <a:off x="6253997" y="3837753"/>
            <a:ext cx="460362" cy="460017"/>
            <a:chOff x="7150311" y="3737794"/>
            <a:chExt cx="460362" cy="460017"/>
          </a:xfrm>
        </p:grpSpPr>
        <p:sp>
          <p:nvSpPr>
            <p:cNvPr id="1709" name="Google Shape;1709;p72"/>
            <p:cNvSpPr/>
            <p:nvPr/>
          </p:nvSpPr>
          <p:spPr>
            <a:xfrm>
              <a:off x="7150311" y="3737794"/>
              <a:ext cx="460362" cy="460017"/>
            </a:xfrm>
            <a:custGeom>
              <a:rect b="b" l="l" r="r" t="t"/>
              <a:pathLst>
                <a:path extrusionOk="0" h="460017" w="460362">
                  <a:moveTo>
                    <a:pt x="430450" y="265546"/>
                  </a:moveTo>
                  <a:lnTo>
                    <a:pt x="456373" y="239624"/>
                  </a:lnTo>
                  <a:cubicBezTo>
                    <a:pt x="461696" y="234300"/>
                    <a:pt x="461687" y="225686"/>
                    <a:pt x="456373" y="220372"/>
                  </a:cubicBezTo>
                  <a:lnTo>
                    <a:pt x="322262" y="86262"/>
                  </a:lnTo>
                  <a:cubicBezTo>
                    <a:pt x="331803" y="75894"/>
                    <a:pt x="341819" y="69141"/>
                    <a:pt x="346081" y="58136"/>
                  </a:cubicBezTo>
                  <a:cubicBezTo>
                    <a:pt x="346090" y="58127"/>
                    <a:pt x="346099" y="58118"/>
                    <a:pt x="346099" y="58100"/>
                  </a:cubicBezTo>
                  <a:cubicBezTo>
                    <a:pt x="352070" y="43785"/>
                    <a:pt x="349202" y="26476"/>
                    <a:pt x="337440" y="14724"/>
                  </a:cubicBezTo>
                  <a:cubicBezTo>
                    <a:pt x="329905" y="7207"/>
                    <a:pt x="319907" y="3053"/>
                    <a:pt x="309269" y="3053"/>
                  </a:cubicBezTo>
                  <a:lnTo>
                    <a:pt x="309260" y="3053"/>
                  </a:lnTo>
                  <a:cubicBezTo>
                    <a:pt x="298695" y="3053"/>
                    <a:pt x="288561" y="7252"/>
                    <a:pt x="281090" y="14724"/>
                  </a:cubicBezTo>
                  <a:lnTo>
                    <a:pt x="265911" y="29902"/>
                  </a:lnTo>
                  <a:lnTo>
                    <a:pt x="239980" y="3979"/>
                  </a:lnTo>
                  <a:cubicBezTo>
                    <a:pt x="234657" y="-1344"/>
                    <a:pt x="226016" y="-1308"/>
                    <a:pt x="220738" y="3979"/>
                  </a:cubicBezTo>
                  <a:cubicBezTo>
                    <a:pt x="216367" y="8349"/>
                    <a:pt x="84657" y="140059"/>
                    <a:pt x="84657" y="140059"/>
                  </a:cubicBezTo>
                  <a:lnTo>
                    <a:pt x="68032" y="123433"/>
                  </a:lnTo>
                  <a:cubicBezTo>
                    <a:pt x="52485" y="107887"/>
                    <a:pt x="27210" y="107887"/>
                    <a:pt x="11681" y="123433"/>
                  </a:cubicBezTo>
                  <a:cubicBezTo>
                    <a:pt x="-2004" y="137110"/>
                    <a:pt x="-3533" y="158096"/>
                    <a:pt x="6403" y="173256"/>
                  </a:cubicBezTo>
                  <a:cubicBezTo>
                    <a:pt x="10656" y="179901"/>
                    <a:pt x="15718" y="183192"/>
                    <a:pt x="28307" y="196410"/>
                  </a:cubicBezTo>
                  <a:lnTo>
                    <a:pt x="4335" y="220381"/>
                  </a:lnTo>
                  <a:cubicBezTo>
                    <a:pt x="-979" y="225695"/>
                    <a:pt x="-988" y="234309"/>
                    <a:pt x="4335" y="239633"/>
                  </a:cubicBezTo>
                  <a:lnTo>
                    <a:pt x="30258" y="265555"/>
                  </a:lnTo>
                  <a:lnTo>
                    <a:pt x="15071" y="280733"/>
                  </a:lnTo>
                  <a:cubicBezTo>
                    <a:pt x="396" y="295408"/>
                    <a:pt x="-116" y="318148"/>
                    <a:pt x="11717" y="333281"/>
                  </a:cubicBezTo>
                  <a:cubicBezTo>
                    <a:pt x="26158" y="351893"/>
                    <a:pt x="54005" y="354528"/>
                    <a:pt x="71440" y="337093"/>
                  </a:cubicBezTo>
                  <a:lnTo>
                    <a:pt x="86618" y="321915"/>
                  </a:lnTo>
                  <a:lnTo>
                    <a:pt x="138464" y="373752"/>
                  </a:lnTo>
                  <a:cubicBezTo>
                    <a:pt x="138464" y="373752"/>
                    <a:pt x="122980" y="388795"/>
                    <a:pt x="119914" y="392743"/>
                  </a:cubicBezTo>
                  <a:cubicBezTo>
                    <a:pt x="108485" y="407381"/>
                    <a:pt x="108378" y="430292"/>
                    <a:pt x="123232" y="445245"/>
                  </a:cubicBezTo>
                  <a:cubicBezTo>
                    <a:pt x="138607" y="460720"/>
                    <a:pt x="163892" y="461016"/>
                    <a:pt x="179637" y="445290"/>
                  </a:cubicBezTo>
                  <a:lnTo>
                    <a:pt x="194814" y="430112"/>
                  </a:lnTo>
                  <a:lnTo>
                    <a:pt x="220738" y="456035"/>
                  </a:lnTo>
                  <a:cubicBezTo>
                    <a:pt x="226061" y="461331"/>
                    <a:pt x="234657" y="461358"/>
                    <a:pt x="239988" y="456035"/>
                  </a:cubicBezTo>
                  <a:cubicBezTo>
                    <a:pt x="239988" y="456035"/>
                    <a:pt x="374010" y="322005"/>
                    <a:pt x="374100" y="321906"/>
                  </a:cubicBezTo>
                  <a:lnTo>
                    <a:pt x="389277" y="337093"/>
                  </a:lnTo>
                  <a:cubicBezTo>
                    <a:pt x="404815" y="352631"/>
                    <a:pt x="430099" y="352622"/>
                    <a:pt x="445637" y="337084"/>
                  </a:cubicBezTo>
                  <a:cubicBezTo>
                    <a:pt x="461175" y="321538"/>
                    <a:pt x="461175" y="296262"/>
                    <a:pt x="445637" y="280733"/>
                  </a:cubicBezTo>
                  <a:lnTo>
                    <a:pt x="430450" y="265555"/>
                  </a:lnTo>
                  <a:close/>
                  <a:moveTo>
                    <a:pt x="230152" y="32950"/>
                  </a:moveTo>
                  <a:lnTo>
                    <a:pt x="256075" y="58873"/>
                  </a:lnTo>
                  <a:cubicBezTo>
                    <a:pt x="260552" y="63351"/>
                    <a:pt x="267386" y="64061"/>
                    <a:pt x="272619" y="60977"/>
                  </a:cubicBezTo>
                  <a:cubicBezTo>
                    <a:pt x="273105" y="60689"/>
                    <a:pt x="273572" y="60366"/>
                    <a:pt x="274022" y="60015"/>
                  </a:cubicBezTo>
                  <a:cubicBezTo>
                    <a:pt x="274220" y="59862"/>
                    <a:pt x="274409" y="59709"/>
                    <a:pt x="274606" y="59538"/>
                  </a:cubicBezTo>
                  <a:cubicBezTo>
                    <a:pt x="274670" y="59475"/>
                    <a:pt x="274742" y="59421"/>
                    <a:pt x="274804" y="59358"/>
                  </a:cubicBezTo>
                  <a:cubicBezTo>
                    <a:pt x="274975" y="59206"/>
                    <a:pt x="275146" y="59044"/>
                    <a:pt x="275326" y="58873"/>
                  </a:cubicBezTo>
                  <a:lnTo>
                    <a:pt x="275326" y="58873"/>
                  </a:lnTo>
                  <a:cubicBezTo>
                    <a:pt x="301024" y="33229"/>
                    <a:pt x="300152" y="33867"/>
                    <a:pt x="301546" y="32833"/>
                  </a:cubicBezTo>
                  <a:cubicBezTo>
                    <a:pt x="306212" y="29299"/>
                    <a:pt x="313334" y="29425"/>
                    <a:pt x="317991" y="34056"/>
                  </a:cubicBezTo>
                  <a:cubicBezTo>
                    <a:pt x="323135" y="39199"/>
                    <a:pt x="322748" y="47184"/>
                    <a:pt x="318000" y="51922"/>
                  </a:cubicBezTo>
                  <a:lnTo>
                    <a:pt x="293192" y="76730"/>
                  </a:lnTo>
                  <a:cubicBezTo>
                    <a:pt x="290639" y="79293"/>
                    <a:pt x="289209" y="82746"/>
                    <a:pt x="289209" y="86360"/>
                  </a:cubicBezTo>
                  <a:cubicBezTo>
                    <a:pt x="289209" y="89975"/>
                    <a:pt x="290639" y="93428"/>
                    <a:pt x="293192" y="95991"/>
                  </a:cubicBezTo>
                  <a:lnTo>
                    <a:pt x="319106" y="121904"/>
                  </a:lnTo>
                  <a:lnTo>
                    <a:pt x="295134" y="145876"/>
                  </a:lnTo>
                  <a:cubicBezTo>
                    <a:pt x="289821" y="151190"/>
                    <a:pt x="289821" y="159814"/>
                    <a:pt x="295134" y="165119"/>
                  </a:cubicBezTo>
                  <a:lnTo>
                    <a:pt x="321390" y="191374"/>
                  </a:lnTo>
                  <a:cubicBezTo>
                    <a:pt x="326255" y="196239"/>
                    <a:pt x="326380" y="204223"/>
                    <a:pt x="321390" y="209232"/>
                  </a:cubicBezTo>
                  <a:cubicBezTo>
                    <a:pt x="316157" y="214447"/>
                    <a:pt x="308218" y="213916"/>
                    <a:pt x="303524" y="209232"/>
                  </a:cubicBezTo>
                  <a:lnTo>
                    <a:pt x="277268" y="182976"/>
                  </a:lnTo>
                  <a:cubicBezTo>
                    <a:pt x="271963" y="177671"/>
                    <a:pt x="263340" y="177662"/>
                    <a:pt x="258026" y="182976"/>
                  </a:cubicBezTo>
                  <a:lnTo>
                    <a:pt x="230161" y="210850"/>
                  </a:lnTo>
                  <a:lnTo>
                    <a:pt x="213859" y="194548"/>
                  </a:lnTo>
                  <a:lnTo>
                    <a:pt x="231932" y="176484"/>
                  </a:lnTo>
                  <a:cubicBezTo>
                    <a:pt x="247470" y="160937"/>
                    <a:pt x="247470" y="135662"/>
                    <a:pt x="231932" y="120124"/>
                  </a:cubicBezTo>
                  <a:cubicBezTo>
                    <a:pt x="216394" y="104578"/>
                    <a:pt x="191110" y="104578"/>
                    <a:pt x="175572" y="120124"/>
                  </a:cubicBezTo>
                  <a:lnTo>
                    <a:pt x="157499" y="138189"/>
                  </a:lnTo>
                  <a:lnTo>
                    <a:pt x="141206" y="121895"/>
                  </a:lnTo>
                  <a:lnTo>
                    <a:pt x="230161" y="32941"/>
                  </a:lnTo>
                  <a:close/>
                  <a:moveTo>
                    <a:pt x="122153" y="318651"/>
                  </a:moveTo>
                  <a:lnTo>
                    <a:pt x="122153" y="318651"/>
                  </a:lnTo>
                  <a:lnTo>
                    <a:pt x="96257" y="292755"/>
                  </a:lnTo>
                  <a:cubicBezTo>
                    <a:pt x="91051" y="287495"/>
                    <a:pt x="82391" y="287396"/>
                    <a:pt x="77032" y="292755"/>
                  </a:cubicBezTo>
                  <a:lnTo>
                    <a:pt x="52252" y="317536"/>
                  </a:lnTo>
                  <a:cubicBezTo>
                    <a:pt x="46964" y="322814"/>
                    <a:pt x="38233" y="322428"/>
                    <a:pt x="33450" y="316457"/>
                  </a:cubicBezTo>
                  <a:cubicBezTo>
                    <a:pt x="29404" y="311404"/>
                    <a:pt x="30069" y="304031"/>
                    <a:pt x="34655" y="299454"/>
                  </a:cubicBezTo>
                  <a:lnTo>
                    <a:pt x="59067" y="275042"/>
                  </a:lnTo>
                  <a:cubicBezTo>
                    <a:pt x="60299" y="273810"/>
                    <a:pt x="61351" y="272380"/>
                    <a:pt x="62035" y="270780"/>
                  </a:cubicBezTo>
                  <a:cubicBezTo>
                    <a:pt x="64327" y="265430"/>
                    <a:pt x="63024" y="259522"/>
                    <a:pt x="59184" y="255692"/>
                  </a:cubicBezTo>
                  <a:lnTo>
                    <a:pt x="33288" y="229796"/>
                  </a:lnTo>
                  <a:lnTo>
                    <a:pt x="57224" y="205860"/>
                  </a:lnTo>
                  <a:cubicBezTo>
                    <a:pt x="62538" y="200546"/>
                    <a:pt x="62538" y="191923"/>
                    <a:pt x="57224" y="186609"/>
                  </a:cubicBezTo>
                  <a:lnTo>
                    <a:pt x="31013" y="160398"/>
                  </a:lnTo>
                  <a:cubicBezTo>
                    <a:pt x="26095" y="155488"/>
                    <a:pt x="26095" y="147486"/>
                    <a:pt x="31013" y="142558"/>
                  </a:cubicBezTo>
                  <a:cubicBezTo>
                    <a:pt x="35931" y="137640"/>
                    <a:pt x="43934" y="137640"/>
                    <a:pt x="48862" y="142558"/>
                  </a:cubicBezTo>
                  <a:cubicBezTo>
                    <a:pt x="76781" y="170361"/>
                    <a:pt x="75171" y="169174"/>
                    <a:pt x="77150" y="170478"/>
                  </a:cubicBezTo>
                  <a:cubicBezTo>
                    <a:pt x="82589" y="174101"/>
                    <a:pt x="89756" y="173328"/>
                    <a:pt x="94305" y="168787"/>
                  </a:cubicBezTo>
                  <a:lnTo>
                    <a:pt x="122153" y="140949"/>
                  </a:lnTo>
                  <a:lnTo>
                    <a:pt x="148049" y="166836"/>
                  </a:lnTo>
                  <a:cubicBezTo>
                    <a:pt x="153372" y="172159"/>
                    <a:pt x="161986" y="172114"/>
                    <a:pt x="167273" y="166836"/>
                  </a:cubicBezTo>
                  <a:cubicBezTo>
                    <a:pt x="187513" y="146596"/>
                    <a:pt x="193196" y="140913"/>
                    <a:pt x="194562" y="139546"/>
                  </a:cubicBezTo>
                  <a:lnTo>
                    <a:pt x="194931" y="139177"/>
                  </a:lnTo>
                  <a:cubicBezTo>
                    <a:pt x="199850" y="134259"/>
                    <a:pt x="207852" y="134259"/>
                    <a:pt x="212780" y="139177"/>
                  </a:cubicBezTo>
                  <a:cubicBezTo>
                    <a:pt x="217689" y="144096"/>
                    <a:pt x="217689" y="152099"/>
                    <a:pt x="212780" y="157026"/>
                  </a:cubicBezTo>
                  <a:cubicBezTo>
                    <a:pt x="211979" y="157826"/>
                    <a:pt x="212717" y="157089"/>
                    <a:pt x="212789" y="157017"/>
                  </a:cubicBezTo>
                  <a:cubicBezTo>
                    <a:pt x="212636" y="157170"/>
                    <a:pt x="209057" y="160748"/>
                    <a:pt x="185112" y="184693"/>
                  </a:cubicBezTo>
                  <a:lnTo>
                    <a:pt x="185112" y="184693"/>
                  </a:lnTo>
                  <a:cubicBezTo>
                    <a:pt x="179789" y="190016"/>
                    <a:pt x="179834" y="198639"/>
                    <a:pt x="185112" y="203917"/>
                  </a:cubicBezTo>
                  <a:lnTo>
                    <a:pt x="211008" y="229814"/>
                  </a:lnTo>
                  <a:lnTo>
                    <a:pt x="192791" y="248040"/>
                  </a:lnTo>
                  <a:lnTo>
                    <a:pt x="176175" y="231423"/>
                  </a:lnTo>
                  <a:cubicBezTo>
                    <a:pt x="160655" y="215903"/>
                    <a:pt x="135407" y="215903"/>
                    <a:pt x="119878" y="231423"/>
                  </a:cubicBezTo>
                  <a:cubicBezTo>
                    <a:pt x="104349" y="246943"/>
                    <a:pt x="104349" y="272191"/>
                    <a:pt x="119878" y="287720"/>
                  </a:cubicBezTo>
                  <a:lnTo>
                    <a:pt x="136485" y="304328"/>
                  </a:lnTo>
                  <a:lnTo>
                    <a:pt x="122153" y="318669"/>
                  </a:lnTo>
                  <a:close/>
                  <a:moveTo>
                    <a:pt x="230358" y="427549"/>
                  </a:moveTo>
                  <a:lnTo>
                    <a:pt x="204436" y="401626"/>
                  </a:lnTo>
                  <a:cubicBezTo>
                    <a:pt x="199122" y="396312"/>
                    <a:pt x="190499" y="396312"/>
                    <a:pt x="185184" y="401626"/>
                  </a:cubicBezTo>
                  <a:lnTo>
                    <a:pt x="160377" y="426434"/>
                  </a:lnTo>
                  <a:cubicBezTo>
                    <a:pt x="155152" y="431551"/>
                    <a:pt x="147275" y="431173"/>
                    <a:pt x="142519" y="426434"/>
                  </a:cubicBezTo>
                  <a:cubicBezTo>
                    <a:pt x="137394" y="421309"/>
                    <a:pt x="137753" y="413325"/>
                    <a:pt x="142519" y="408568"/>
                  </a:cubicBezTo>
                  <a:lnTo>
                    <a:pt x="167336" y="383760"/>
                  </a:lnTo>
                  <a:cubicBezTo>
                    <a:pt x="172722" y="378356"/>
                    <a:pt x="172569" y="369742"/>
                    <a:pt x="167336" y="364509"/>
                  </a:cubicBezTo>
                  <a:lnTo>
                    <a:pt x="167336" y="364509"/>
                  </a:lnTo>
                  <a:lnTo>
                    <a:pt x="141422" y="338595"/>
                  </a:lnTo>
                  <a:lnTo>
                    <a:pt x="165394" y="314623"/>
                  </a:lnTo>
                  <a:cubicBezTo>
                    <a:pt x="170708" y="309309"/>
                    <a:pt x="170708" y="300686"/>
                    <a:pt x="165394" y="295381"/>
                  </a:cubicBezTo>
                  <a:cubicBezTo>
                    <a:pt x="143904" y="273882"/>
                    <a:pt x="139686" y="269665"/>
                    <a:pt x="139192" y="269170"/>
                  </a:cubicBezTo>
                  <a:cubicBezTo>
                    <a:pt x="139264" y="269242"/>
                    <a:pt x="139390" y="269368"/>
                    <a:pt x="139471" y="269449"/>
                  </a:cubicBezTo>
                  <a:lnTo>
                    <a:pt x="139534" y="269512"/>
                  </a:lnTo>
                  <a:cubicBezTo>
                    <a:pt x="139534" y="269512"/>
                    <a:pt x="139552" y="269530"/>
                    <a:pt x="139534" y="269512"/>
                  </a:cubicBezTo>
                  <a:lnTo>
                    <a:pt x="139471" y="269449"/>
                  </a:lnTo>
                  <a:lnTo>
                    <a:pt x="139390" y="269368"/>
                  </a:lnTo>
                  <a:cubicBezTo>
                    <a:pt x="134813" y="264791"/>
                    <a:pt x="134139" y="257418"/>
                    <a:pt x="138176" y="252365"/>
                  </a:cubicBezTo>
                  <a:cubicBezTo>
                    <a:pt x="142960" y="246376"/>
                    <a:pt x="151744" y="246008"/>
                    <a:pt x="157013" y="251268"/>
                  </a:cubicBezTo>
                  <a:cubicBezTo>
                    <a:pt x="157175" y="251430"/>
                    <a:pt x="157274" y="251529"/>
                    <a:pt x="157337" y="251591"/>
                  </a:cubicBezTo>
                  <a:cubicBezTo>
                    <a:pt x="157256" y="251511"/>
                    <a:pt x="157130" y="251385"/>
                    <a:pt x="157058" y="251313"/>
                  </a:cubicBezTo>
                  <a:cubicBezTo>
                    <a:pt x="157553" y="251807"/>
                    <a:pt x="161770" y="256024"/>
                    <a:pt x="183260" y="277523"/>
                  </a:cubicBezTo>
                  <a:cubicBezTo>
                    <a:pt x="188520" y="282784"/>
                    <a:pt x="197018" y="282837"/>
                    <a:pt x="202341" y="277685"/>
                  </a:cubicBezTo>
                  <a:cubicBezTo>
                    <a:pt x="202403" y="277631"/>
                    <a:pt x="202457" y="277577"/>
                    <a:pt x="202511" y="277523"/>
                  </a:cubicBezTo>
                  <a:lnTo>
                    <a:pt x="230376" y="249649"/>
                  </a:lnTo>
                  <a:lnTo>
                    <a:pt x="246669" y="265942"/>
                  </a:lnTo>
                  <a:lnTo>
                    <a:pt x="243630" y="268981"/>
                  </a:lnTo>
                  <a:cubicBezTo>
                    <a:pt x="228146" y="284465"/>
                    <a:pt x="230242" y="312645"/>
                    <a:pt x="245159" y="326798"/>
                  </a:cubicBezTo>
                  <a:cubicBezTo>
                    <a:pt x="260912" y="340969"/>
                    <a:pt x="284992" y="340339"/>
                    <a:pt x="299981" y="325341"/>
                  </a:cubicBezTo>
                  <a:lnTo>
                    <a:pt x="303020" y="322311"/>
                  </a:lnTo>
                  <a:lnTo>
                    <a:pt x="319322" y="338604"/>
                  </a:lnTo>
                  <a:lnTo>
                    <a:pt x="230368" y="427558"/>
                  </a:lnTo>
                  <a:close/>
                  <a:moveTo>
                    <a:pt x="426395" y="318202"/>
                  </a:moveTo>
                  <a:cubicBezTo>
                    <a:pt x="421467" y="323129"/>
                    <a:pt x="413456" y="323138"/>
                    <a:pt x="408529" y="318211"/>
                  </a:cubicBezTo>
                  <a:lnTo>
                    <a:pt x="383720" y="293403"/>
                  </a:lnTo>
                  <a:cubicBezTo>
                    <a:pt x="378389" y="288071"/>
                    <a:pt x="369765" y="288116"/>
                    <a:pt x="364478" y="293403"/>
                  </a:cubicBezTo>
                  <a:lnTo>
                    <a:pt x="338564" y="319326"/>
                  </a:lnTo>
                  <a:lnTo>
                    <a:pt x="312641" y="293403"/>
                  </a:lnTo>
                  <a:cubicBezTo>
                    <a:pt x="307327" y="288089"/>
                    <a:pt x="298704" y="288089"/>
                    <a:pt x="293390" y="293403"/>
                  </a:cubicBezTo>
                  <a:lnTo>
                    <a:pt x="280730" y="306063"/>
                  </a:lnTo>
                  <a:cubicBezTo>
                    <a:pt x="276135" y="310658"/>
                    <a:pt x="268861" y="310999"/>
                    <a:pt x="263880" y="306980"/>
                  </a:cubicBezTo>
                  <a:cubicBezTo>
                    <a:pt x="259320" y="301396"/>
                    <a:pt x="258772" y="292288"/>
                    <a:pt x="262864" y="288196"/>
                  </a:cubicBezTo>
                  <a:lnTo>
                    <a:pt x="275523" y="275536"/>
                  </a:lnTo>
                  <a:cubicBezTo>
                    <a:pt x="280838" y="270222"/>
                    <a:pt x="280838" y="261599"/>
                    <a:pt x="275523" y="256285"/>
                  </a:cubicBezTo>
                  <a:lnTo>
                    <a:pt x="249610" y="230371"/>
                  </a:lnTo>
                  <a:lnTo>
                    <a:pt x="267854" y="212127"/>
                  </a:lnTo>
                  <a:lnTo>
                    <a:pt x="284479" y="228762"/>
                  </a:lnTo>
                  <a:cubicBezTo>
                    <a:pt x="292015" y="236287"/>
                    <a:pt x="302013" y="240433"/>
                    <a:pt x="312650" y="240433"/>
                  </a:cubicBezTo>
                  <a:lnTo>
                    <a:pt x="312668" y="240433"/>
                  </a:lnTo>
                  <a:cubicBezTo>
                    <a:pt x="324403" y="240433"/>
                    <a:pt x="335381" y="235379"/>
                    <a:pt x="343105" y="226298"/>
                  </a:cubicBezTo>
                  <a:cubicBezTo>
                    <a:pt x="348446" y="220022"/>
                    <a:pt x="351701" y="212163"/>
                    <a:pt x="352375" y="203944"/>
                  </a:cubicBezTo>
                  <a:cubicBezTo>
                    <a:pt x="353347" y="192058"/>
                    <a:pt x="349166" y="180710"/>
                    <a:pt x="340848" y="172393"/>
                  </a:cubicBezTo>
                  <a:lnTo>
                    <a:pt x="324214" y="155767"/>
                  </a:lnTo>
                  <a:lnTo>
                    <a:pt x="338564" y="141425"/>
                  </a:lnTo>
                  <a:lnTo>
                    <a:pt x="427510" y="230371"/>
                  </a:lnTo>
                  <a:lnTo>
                    <a:pt x="401587" y="256294"/>
                  </a:lnTo>
                  <a:cubicBezTo>
                    <a:pt x="396300" y="261581"/>
                    <a:pt x="396255" y="270213"/>
                    <a:pt x="401587" y="275536"/>
                  </a:cubicBezTo>
                  <a:lnTo>
                    <a:pt x="426395" y="300344"/>
                  </a:lnTo>
                  <a:cubicBezTo>
                    <a:pt x="431322" y="305272"/>
                    <a:pt x="431322" y="313283"/>
                    <a:pt x="426395" y="3182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10" name="Google Shape;1710;p72"/>
            <p:cNvSpPr/>
            <p:nvPr/>
          </p:nvSpPr>
          <p:spPr>
            <a:xfrm>
              <a:off x="7307612" y="3989080"/>
              <a:ext cx="63" cy="62"/>
            </a:xfrm>
            <a:custGeom>
              <a:rect b="b" l="l" r="r" t="t"/>
              <a:pathLst>
                <a:path extrusionOk="0" h="62" w="63">
                  <a:moveTo>
                    <a:pt x="63" y="63"/>
                  </a:moveTo>
                  <a:lnTo>
                    <a:pt x="0" y="0"/>
                  </a:lnTo>
                  <a:cubicBezTo>
                    <a:pt x="0" y="0"/>
                    <a:pt x="54" y="54"/>
                    <a:pt x="63" y="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11" name="Google Shape;1711;p72"/>
            <p:cNvSpPr/>
            <p:nvPr/>
          </p:nvSpPr>
          <p:spPr>
            <a:xfrm>
              <a:off x="7307675" y="3989143"/>
              <a:ext cx="8" cy="8"/>
            </a:xfrm>
            <a:custGeom>
              <a:rect b="b" l="l" r="r" t="t"/>
              <a:pathLst>
                <a:path extrusionOk="0" h="8" w="8">
                  <a:moveTo>
                    <a:pt x="0" y="0"/>
                  </a:moveTo>
                  <a:cubicBezTo>
                    <a:pt x="0" y="0"/>
                    <a:pt x="18" y="18"/>
                    <a:pt x="0" y="0"/>
                  </a:cubicBez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12" name="Google Shape;1712;p72"/>
          <p:cNvGrpSpPr/>
          <p:nvPr/>
        </p:nvGrpSpPr>
        <p:grpSpPr>
          <a:xfrm>
            <a:off x="7054937" y="3837446"/>
            <a:ext cx="460625" cy="460632"/>
            <a:chOff x="7834479" y="3738053"/>
            <a:chExt cx="460625" cy="460632"/>
          </a:xfrm>
        </p:grpSpPr>
        <p:sp>
          <p:nvSpPr>
            <p:cNvPr id="1713" name="Google Shape;1713;p72"/>
            <p:cNvSpPr/>
            <p:nvPr/>
          </p:nvSpPr>
          <p:spPr>
            <a:xfrm>
              <a:off x="7834479" y="3738053"/>
              <a:ext cx="460625" cy="460632"/>
            </a:xfrm>
            <a:custGeom>
              <a:rect b="b" l="l" r="r" t="t"/>
              <a:pathLst>
                <a:path extrusionOk="0" h="460632" w="460625">
                  <a:moveTo>
                    <a:pt x="408599" y="284575"/>
                  </a:moveTo>
                  <a:cubicBezTo>
                    <a:pt x="394878" y="284575"/>
                    <a:pt x="382389" y="289952"/>
                    <a:pt x="373118" y="298692"/>
                  </a:cubicBezTo>
                  <a:lnTo>
                    <a:pt x="305690" y="253042"/>
                  </a:lnTo>
                  <a:cubicBezTo>
                    <a:pt x="312955" y="229645"/>
                    <a:pt x="309035" y="203165"/>
                    <a:pt x="293236" y="182349"/>
                  </a:cubicBezTo>
                  <a:lnTo>
                    <a:pt x="354802" y="123274"/>
                  </a:lnTo>
                  <a:lnTo>
                    <a:pt x="354766" y="123274"/>
                  </a:lnTo>
                  <a:cubicBezTo>
                    <a:pt x="367220" y="131861"/>
                    <a:pt x="382650" y="136384"/>
                    <a:pt x="399185" y="134909"/>
                  </a:cubicBezTo>
                  <a:cubicBezTo>
                    <a:pt x="431205" y="132068"/>
                    <a:pt x="457002" y="106621"/>
                    <a:pt x="460266" y="74638"/>
                  </a:cubicBezTo>
                  <a:cubicBezTo>
                    <a:pt x="464564" y="32458"/>
                    <a:pt x="429811" y="-2960"/>
                    <a:pt x="387838" y="196"/>
                  </a:cubicBezTo>
                  <a:cubicBezTo>
                    <a:pt x="354874" y="2677"/>
                    <a:pt x="328322" y="29068"/>
                    <a:pt x="325678" y="62022"/>
                  </a:cubicBezTo>
                  <a:cubicBezTo>
                    <a:pt x="324437" y="77425"/>
                    <a:pt x="328385" y="91857"/>
                    <a:pt x="335974" y="103771"/>
                  </a:cubicBezTo>
                  <a:lnTo>
                    <a:pt x="273275" y="163934"/>
                  </a:lnTo>
                  <a:cubicBezTo>
                    <a:pt x="251425" y="149655"/>
                    <a:pt x="224441" y="147470"/>
                    <a:pt x="201225" y="156723"/>
                  </a:cubicBezTo>
                  <a:lnTo>
                    <a:pt x="166553" y="98502"/>
                  </a:lnTo>
                  <a:cubicBezTo>
                    <a:pt x="178727" y="87109"/>
                    <a:pt x="185912" y="70457"/>
                    <a:pt x="184428" y="52204"/>
                  </a:cubicBezTo>
                  <a:cubicBezTo>
                    <a:pt x="182162" y="24249"/>
                    <a:pt x="159404" y="1913"/>
                    <a:pt x="131413" y="124"/>
                  </a:cubicBezTo>
                  <a:cubicBezTo>
                    <a:pt x="96364" y="-2115"/>
                    <a:pt x="67474" y="27584"/>
                    <a:pt x="71088" y="62895"/>
                  </a:cubicBezTo>
                  <a:cubicBezTo>
                    <a:pt x="73848" y="89888"/>
                    <a:pt x="95725" y="111342"/>
                    <a:pt x="122763" y="113635"/>
                  </a:cubicBezTo>
                  <a:cubicBezTo>
                    <a:pt x="129795" y="114228"/>
                    <a:pt x="136575" y="113536"/>
                    <a:pt x="142923" y="111764"/>
                  </a:cubicBezTo>
                  <a:lnTo>
                    <a:pt x="178152" y="170921"/>
                  </a:lnTo>
                  <a:lnTo>
                    <a:pt x="178278" y="170921"/>
                  </a:lnTo>
                  <a:cubicBezTo>
                    <a:pt x="166382" y="181441"/>
                    <a:pt x="157678" y="195477"/>
                    <a:pt x="153802" y="211383"/>
                  </a:cubicBezTo>
                  <a:lnTo>
                    <a:pt x="103818" y="203093"/>
                  </a:lnTo>
                  <a:cubicBezTo>
                    <a:pt x="100932" y="177152"/>
                    <a:pt x="78866" y="156903"/>
                    <a:pt x="52160" y="156903"/>
                  </a:cubicBezTo>
                  <a:cubicBezTo>
                    <a:pt x="20950" y="156903"/>
                    <a:pt x="-3911" y="184543"/>
                    <a:pt x="737" y="216625"/>
                  </a:cubicBezTo>
                  <a:cubicBezTo>
                    <a:pt x="3983" y="239006"/>
                    <a:pt x="21697" y="256863"/>
                    <a:pt x="44059" y="260253"/>
                  </a:cubicBezTo>
                  <a:cubicBezTo>
                    <a:pt x="68579" y="263975"/>
                    <a:pt x="90573" y="250443"/>
                    <a:pt x="99682" y="229942"/>
                  </a:cubicBezTo>
                  <a:lnTo>
                    <a:pt x="152022" y="238628"/>
                  </a:lnTo>
                  <a:cubicBezTo>
                    <a:pt x="153668" y="253959"/>
                    <a:pt x="159719" y="267995"/>
                    <a:pt x="168881" y="279432"/>
                  </a:cubicBezTo>
                  <a:lnTo>
                    <a:pt x="93792" y="348614"/>
                  </a:lnTo>
                  <a:cubicBezTo>
                    <a:pt x="84288" y="342473"/>
                    <a:pt x="72985" y="338912"/>
                    <a:pt x="60856" y="338912"/>
                  </a:cubicBezTo>
                  <a:cubicBezTo>
                    <a:pt x="27299" y="338912"/>
                    <a:pt x="0" y="366211"/>
                    <a:pt x="0" y="399777"/>
                  </a:cubicBezTo>
                  <a:cubicBezTo>
                    <a:pt x="0" y="433343"/>
                    <a:pt x="27299" y="460632"/>
                    <a:pt x="60865" y="460632"/>
                  </a:cubicBezTo>
                  <a:cubicBezTo>
                    <a:pt x="94431" y="460632"/>
                    <a:pt x="121729" y="433334"/>
                    <a:pt x="121729" y="399777"/>
                  </a:cubicBezTo>
                  <a:cubicBezTo>
                    <a:pt x="121729" y="388168"/>
                    <a:pt x="118456" y="377306"/>
                    <a:pt x="112791" y="368063"/>
                  </a:cubicBezTo>
                  <a:lnTo>
                    <a:pt x="189373" y="297514"/>
                  </a:lnTo>
                  <a:cubicBezTo>
                    <a:pt x="203014" y="305886"/>
                    <a:pt x="219055" y="310076"/>
                    <a:pt x="236022" y="308961"/>
                  </a:cubicBezTo>
                  <a:lnTo>
                    <a:pt x="241202" y="339047"/>
                  </a:lnTo>
                  <a:lnTo>
                    <a:pt x="240878" y="339047"/>
                  </a:lnTo>
                  <a:cubicBezTo>
                    <a:pt x="240878" y="339047"/>
                    <a:pt x="210881" y="364610"/>
                    <a:pt x="210881" y="385390"/>
                  </a:cubicBezTo>
                  <a:cubicBezTo>
                    <a:pt x="210881" y="413974"/>
                    <a:pt x="234143" y="437236"/>
                    <a:pt x="262728" y="437236"/>
                  </a:cubicBezTo>
                  <a:cubicBezTo>
                    <a:pt x="291312" y="437236"/>
                    <a:pt x="314574" y="413974"/>
                    <a:pt x="314574" y="385390"/>
                  </a:cubicBezTo>
                  <a:cubicBezTo>
                    <a:pt x="314574" y="358433"/>
                    <a:pt x="267592" y="333652"/>
                    <a:pt x="267592" y="333652"/>
                  </a:cubicBezTo>
                  <a:lnTo>
                    <a:pt x="267754" y="333652"/>
                  </a:lnTo>
                  <a:lnTo>
                    <a:pt x="262260" y="301785"/>
                  </a:lnTo>
                  <a:cubicBezTo>
                    <a:pt x="274552" y="296345"/>
                    <a:pt x="285216" y="287839"/>
                    <a:pt x="293245" y="277256"/>
                  </a:cubicBezTo>
                  <a:lnTo>
                    <a:pt x="358966" y="321747"/>
                  </a:lnTo>
                  <a:cubicBezTo>
                    <a:pt x="349192" y="354890"/>
                    <a:pt x="374269" y="388114"/>
                    <a:pt x="408698" y="388069"/>
                  </a:cubicBezTo>
                  <a:cubicBezTo>
                    <a:pt x="435700" y="388033"/>
                    <a:pt x="458413" y="366867"/>
                    <a:pt x="460257" y="339937"/>
                  </a:cubicBezTo>
                  <a:cubicBezTo>
                    <a:pt x="462316" y="309779"/>
                    <a:pt x="438362" y="284566"/>
                    <a:pt x="408627" y="284566"/>
                  </a:cubicBezTo>
                  <a:close/>
                  <a:moveTo>
                    <a:pt x="393062" y="26829"/>
                  </a:moveTo>
                  <a:cubicBezTo>
                    <a:pt x="415397" y="26829"/>
                    <a:pt x="433569" y="45001"/>
                    <a:pt x="433569" y="67337"/>
                  </a:cubicBezTo>
                  <a:cubicBezTo>
                    <a:pt x="433569" y="89672"/>
                    <a:pt x="415397" y="107853"/>
                    <a:pt x="393062" y="107853"/>
                  </a:cubicBezTo>
                  <a:cubicBezTo>
                    <a:pt x="370726" y="107853"/>
                    <a:pt x="352554" y="89681"/>
                    <a:pt x="352554" y="67337"/>
                  </a:cubicBezTo>
                  <a:cubicBezTo>
                    <a:pt x="352554" y="44992"/>
                    <a:pt x="370718" y="26829"/>
                    <a:pt x="393062" y="26829"/>
                  </a:cubicBezTo>
                  <a:close/>
                  <a:moveTo>
                    <a:pt x="127637" y="86507"/>
                  </a:moveTo>
                  <a:cubicBezTo>
                    <a:pt x="111191" y="86507"/>
                    <a:pt x="97802" y="73118"/>
                    <a:pt x="97802" y="56663"/>
                  </a:cubicBezTo>
                  <a:cubicBezTo>
                    <a:pt x="97802" y="40209"/>
                    <a:pt x="111182" y="26820"/>
                    <a:pt x="127637" y="26820"/>
                  </a:cubicBezTo>
                  <a:cubicBezTo>
                    <a:pt x="144092" y="26820"/>
                    <a:pt x="157471" y="40209"/>
                    <a:pt x="157471" y="56663"/>
                  </a:cubicBezTo>
                  <a:cubicBezTo>
                    <a:pt x="157471" y="73118"/>
                    <a:pt x="144092" y="86507"/>
                    <a:pt x="127637" y="86507"/>
                  </a:cubicBezTo>
                  <a:close/>
                  <a:moveTo>
                    <a:pt x="76789" y="212345"/>
                  </a:moveTo>
                  <a:cubicBezTo>
                    <a:pt x="74972" y="224205"/>
                    <a:pt x="64695" y="233323"/>
                    <a:pt x="52332" y="233323"/>
                  </a:cubicBezTo>
                  <a:cubicBezTo>
                    <a:pt x="38691" y="233323"/>
                    <a:pt x="27587" y="222227"/>
                    <a:pt x="27587" y="208578"/>
                  </a:cubicBezTo>
                  <a:cubicBezTo>
                    <a:pt x="27587" y="194928"/>
                    <a:pt x="38691" y="183833"/>
                    <a:pt x="52332" y="183833"/>
                  </a:cubicBezTo>
                  <a:cubicBezTo>
                    <a:pt x="67446" y="183833"/>
                    <a:pt x="79100" y="197356"/>
                    <a:pt x="76789" y="212345"/>
                  </a:cubicBezTo>
                  <a:close/>
                  <a:moveTo>
                    <a:pt x="60999" y="432551"/>
                  </a:moveTo>
                  <a:cubicBezTo>
                    <a:pt x="42476" y="432551"/>
                    <a:pt x="27407" y="417481"/>
                    <a:pt x="27407" y="398967"/>
                  </a:cubicBezTo>
                  <a:cubicBezTo>
                    <a:pt x="27407" y="380454"/>
                    <a:pt x="42486" y="365374"/>
                    <a:pt x="60999" y="365374"/>
                  </a:cubicBezTo>
                  <a:cubicBezTo>
                    <a:pt x="79514" y="365374"/>
                    <a:pt x="94593" y="380327"/>
                    <a:pt x="94593" y="398967"/>
                  </a:cubicBezTo>
                  <a:cubicBezTo>
                    <a:pt x="94593" y="417490"/>
                    <a:pt x="79522" y="432551"/>
                    <a:pt x="60999" y="432551"/>
                  </a:cubicBezTo>
                  <a:close/>
                  <a:moveTo>
                    <a:pt x="262710" y="360672"/>
                  </a:moveTo>
                  <a:cubicBezTo>
                    <a:pt x="276350" y="360672"/>
                    <a:pt x="287455" y="371768"/>
                    <a:pt x="287455" y="385417"/>
                  </a:cubicBezTo>
                  <a:cubicBezTo>
                    <a:pt x="287455" y="399066"/>
                    <a:pt x="276350" y="410162"/>
                    <a:pt x="262710" y="410162"/>
                  </a:cubicBezTo>
                  <a:cubicBezTo>
                    <a:pt x="249069" y="410162"/>
                    <a:pt x="237964" y="399057"/>
                    <a:pt x="237964" y="385417"/>
                  </a:cubicBezTo>
                  <a:cubicBezTo>
                    <a:pt x="237964" y="371777"/>
                    <a:pt x="249069" y="360672"/>
                    <a:pt x="262710" y="360672"/>
                  </a:cubicBezTo>
                  <a:close/>
                  <a:moveTo>
                    <a:pt x="230295" y="281473"/>
                  </a:moveTo>
                  <a:cubicBezTo>
                    <a:pt x="201728" y="281473"/>
                    <a:pt x="178575" y="258320"/>
                    <a:pt x="178575" y="229753"/>
                  </a:cubicBezTo>
                  <a:cubicBezTo>
                    <a:pt x="178575" y="201186"/>
                    <a:pt x="201728" y="178033"/>
                    <a:pt x="230295" y="178033"/>
                  </a:cubicBezTo>
                  <a:cubicBezTo>
                    <a:pt x="258861" y="178033"/>
                    <a:pt x="282015" y="201186"/>
                    <a:pt x="282015" y="229753"/>
                  </a:cubicBezTo>
                  <a:cubicBezTo>
                    <a:pt x="282015" y="258320"/>
                    <a:pt x="258861" y="281473"/>
                    <a:pt x="230295" y="281473"/>
                  </a:cubicBezTo>
                  <a:close/>
                  <a:moveTo>
                    <a:pt x="408680" y="361220"/>
                  </a:moveTo>
                  <a:cubicBezTo>
                    <a:pt x="395013" y="361220"/>
                    <a:pt x="383926" y="350134"/>
                    <a:pt x="383926" y="336466"/>
                  </a:cubicBezTo>
                  <a:cubicBezTo>
                    <a:pt x="383926" y="322799"/>
                    <a:pt x="395013" y="311712"/>
                    <a:pt x="408680" y="311712"/>
                  </a:cubicBezTo>
                  <a:cubicBezTo>
                    <a:pt x="422348" y="311712"/>
                    <a:pt x="433435" y="322799"/>
                    <a:pt x="433435" y="336466"/>
                  </a:cubicBezTo>
                  <a:cubicBezTo>
                    <a:pt x="433435" y="350134"/>
                    <a:pt x="422348" y="361220"/>
                    <a:pt x="408680" y="36122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14" name="Google Shape;1714;p72"/>
            <p:cNvSpPr/>
            <p:nvPr/>
          </p:nvSpPr>
          <p:spPr>
            <a:xfrm>
              <a:off x="8046691" y="3949733"/>
              <a:ext cx="36128" cy="36137"/>
            </a:xfrm>
            <a:custGeom>
              <a:rect b="b" l="l" r="r" t="t"/>
              <a:pathLst>
                <a:path extrusionOk="0" h="36137" w="36128">
                  <a:moveTo>
                    <a:pt x="18065" y="0"/>
                  </a:moveTo>
                  <a:cubicBezTo>
                    <a:pt x="8084" y="0"/>
                    <a:pt x="0" y="8093"/>
                    <a:pt x="0" y="18064"/>
                  </a:cubicBezTo>
                  <a:cubicBezTo>
                    <a:pt x="0" y="28036"/>
                    <a:pt x="8093" y="36137"/>
                    <a:pt x="18065" y="36137"/>
                  </a:cubicBezTo>
                  <a:cubicBezTo>
                    <a:pt x="28036" y="36137"/>
                    <a:pt x="36129" y="28045"/>
                    <a:pt x="36129" y="18064"/>
                  </a:cubicBezTo>
                  <a:cubicBezTo>
                    <a:pt x="36129" y="8084"/>
                    <a:pt x="28036" y="0"/>
                    <a:pt x="180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15" name="Google Shape;1715;p72"/>
            <p:cNvSpPr/>
            <p:nvPr/>
          </p:nvSpPr>
          <p:spPr>
            <a:xfrm>
              <a:off x="7877405" y="4118956"/>
              <a:ext cx="36128" cy="36128"/>
            </a:xfrm>
            <a:custGeom>
              <a:rect b="b" l="l" r="r" t="t"/>
              <a:pathLst>
                <a:path extrusionOk="0" h="36128" w="36128">
                  <a:moveTo>
                    <a:pt x="18065" y="0"/>
                  </a:moveTo>
                  <a:cubicBezTo>
                    <a:pt x="8093" y="0"/>
                    <a:pt x="0" y="8084"/>
                    <a:pt x="0" y="18064"/>
                  </a:cubicBezTo>
                  <a:cubicBezTo>
                    <a:pt x="0" y="28045"/>
                    <a:pt x="8093" y="36128"/>
                    <a:pt x="18065" y="36128"/>
                  </a:cubicBezTo>
                  <a:cubicBezTo>
                    <a:pt x="28036" y="36128"/>
                    <a:pt x="36129" y="28036"/>
                    <a:pt x="36129" y="18064"/>
                  </a:cubicBezTo>
                  <a:cubicBezTo>
                    <a:pt x="36129" y="8093"/>
                    <a:pt x="28036" y="0"/>
                    <a:pt x="180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16" name="Google Shape;1716;p72"/>
            <p:cNvSpPr/>
            <p:nvPr/>
          </p:nvSpPr>
          <p:spPr>
            <a:xfrm>
              <a:off x="7948575" y="3781166"/>
              <a:ext cx="27100" cy="27100"/>
            </a:xfrm>
            <a:custGeom>
              <a:rect b="b" l="l" r="r" t="t"/>
              <a:pathLst>
                <a:path extrusionOk="0" h="27100" w="27100">
                  <a:moveTo>
                    <a:pt x="13550" y="0"/>
                  </a:moveTo>
                  <a:cubicBezTo>
                    <a:pt x="6060" y="0"/>
                    <a:pt x="0" y="6069"/>
                    <a:pt x="0" y="13550"/>
                  </a:cubicBezTo>
                  <a:cubicBezTo>
                    <a:pt x="0" y="21031"/>
                    <a:pt x="6060" y="27101"/>
                    <a:pt x="13550" y="27101"/>
                  </a:cubicBezTo>
                  <a:cubicBezTo>
                    <a:pt x="21040" y="27101"/>
                    <a:pt x="27101" y="21031"/>
                    <a:pt x="27101" y="13550"/>
                  </a:cubicBezTo>
                  <a:cubicBezTo>
                    <a:pt x="27101" y="6069"/>
                    <a:pt x="21031" y="0"/>
                    <a:pt x="1355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17" name="Google Shape;1717;p72"/>
            <p:cNvSpPr/>
            <p:nvPr/>
          </p:nvSpPr>
          <p:spPr>
            <a:xfrm>
              <a:off x="8209477" y="3787325"/>
              <a:ext cx="36128" cy="36128"/>
            </a:xfrm>
            <a:custGeom>
              <a:rect b="b" l="l" r="r" t="t"/>
              <a:pathLst>
                <a:path extrusionOk="0" h="36128" w="36128">
                  <a:moveTo>
                    <a:pt x="18065" y="0"/>
                  </a:moveTo>
                  <a:cubicBezTo>
                    <a:pt x="8075" y="0"/>
                    <a:pt x="0" y="8093"/>
                    <a:pt x="0" y="18064"/>
                  </a:cubicBezTo>
                  <a:cubicBezTo>
                    <a:pt x="0" y="28036"/>
                    <a:pt x="8084" y="36128"/>
                    <a:pt x="18065" y="36128"/>
                  </a:cubicBezTo>
                  <a:cubicBezTo>
                    <a:pt x="28045" y="36128"/>
                    <a:pt x="36129" y="28045"/>
                    <a:pt x="36129" y="18064"/>
                  </a:cubicBezTo>
                  <a:cubicBezTo>
                    <a:pt x="36129" y="8093"/>
                    <a:pt x="28036" y="0"/>
                    <a:pt x="180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18" name="Google Shape;1718;p72"/>
          <p:cNvGrpSpPr/>
          <p:nvPr/>
        </p:nvGrpSpPr>
        <p:grpSpPr>
          <a:xfrm>
            <a:off x="7863949" y="3896238"/>
            <a:ext cx="459496" cy="343047"/>
            <a:chOff x="8670084" y="3764642"/>
            <a:chExt cx="459496" cy="343047"/>
          </a:xfrm>
        </p:grpSpPr>
        <p:sp>
          <p:nvSpPr>
            <p:cNvPr id="1719" name="Google Shape;1719;p72"/>
            <p:cNvSpPr/>
            <p:nvPr/>
          </p:nvSpPr>
          <p:spPr>
            <a:xfrm>
              <a:off x="8670084" y="3764642"/>
              <a:ext cx="333590" cy="343047"/>
            </a:xfrm>
            <a:custGeom>
              <a:rect b="b" l="l" r="r" t="t"/>
              <a:pathLst>
                <a:path extrusionOk="0" h="343047" w="333590">
                  <a:moveTo>
                    <a:pt x="316120" y="546"/>
                  </a:moveTo>
                  <a:lnTo>
                    <a:pt x="201315" y="33734"/>
                  </a:lnTo>
                  <a:lnTo>
                    <a:pt x="50129" y="33734"/>
                  </a:lnTo>
                  <a:cubicBezTo>
                    <a:pt x="22443" y="33734"/>
                    <a:pt x="0" y="56177"/>
                    <a:pt x="0" y="83862"/>
                  </a:cubicBezTo>
                  <a:lnTo>
                    <a:pt x="0" y="159833"/>
                  </a:lnTo>
                  <a:cubicBezTo>
                    <a:pt x="0" y="187518"/>
                    <a:pt x="22443" y="209971"/>
                    <a:pt x="50137" y="209971"/>
                  </a:cubicBezTo>
                  <a:lnTo>
                    <a:pt x="67339" y="209971"/>
                  </a:lnTo>
                  <a:lnTo>
                    <a:pt x="42881" y="312098"/>
                  </a:lnTo>
                  <a:cubicBezTo>
                    <a:pt x="39105" y="327870"/>
                    <a:pt x="51055" y="343047"/>
                    <a:pt x="67294" y="343047"/>
                  </a:cubicBezTo>
                  <a:lnTo>
                    <a:pt x="106812" y="343047"/>
                  </a:lnTo>
                  <a:cubicBezTo>
                    <a:pt x="118474" y="343047"/>
                    <a:pt x="128509" y="335126"/>
                    <a:pt x="131224" y="323787"/>
                  </a:cubicBezTo>
                  <a:lnTo>
                    <a:pt x="158478" y="209971"/>
                  </a:lnTo>
                  <a:lnTo>
                    <a:pt x="201315" y="209971"/>
                  </a:lnTo>
                  <a:cubicBezTo>
                    <a:pt x="321866" y="244625"/>
                    <a:pt x="316255" y="243698"/>
                    <a:pt x="319915" y="243698"/>
                  </a:cubicBezTo>
                  <a:cubicBezTo>
                    <a:pt x="327494" y="243698"/>
                    <a:pt x="333591" y="237530"/>
                    <a:pt x="333591" y="230013"/>
                  </a:cubicBezTo>
                  <a:lnTo>
                    <a:pt x="333591" y="13691"/>
                  </a:lnTo>
                  <a:cubicBezTo>
                    <a:pt x="333591" y="4583"/>
                    <a:pt x="324851" y="-1981"/>
                    <a:pt x="316129" y="546"/>
                  </a:cubicBezTo>
                  <a:close/>
                  <a:moveTo>
                    <a:pt x="104582" y="316072"/>
                  </a:moveTo>
                  <a:lnTo>
                    <a:pt x="69712" y="316072"/>
                  </a:lnTo>
                  <a:lnTo>
                    <a:pt x="94691" y="211769"/>
                  </a:lnTo>
                  <a:lnTo>
                    <a:pt x="129561" y="211769"/>
                  </a:lnTo>
                  <a:lnTo>
                    <a:pt x="104591" y="316072"/>
                  </a:lnTo>
                  <a:close/>
                  <a:moveTo>
                    <a:pt x="188816" y="182996"/>
                  </a:moveTo>
                  <a:lnTo>
                    <a:pt x="49751" y="182996"/>
                  </a:lnTo>
                  <a:cubicBezTo>
                    <a:pt x="37163" y="182996"/>
                    <a:pt x="26966" y="172790"/>
                    <a:pt x="26966" y="160211"/>
                  </a:cubicBezTo>
                  <a:lnTo>
                    <a:pt x="26966" y="84393"/>
                  </a:lnTo>
                  <a:cubicBezTo>
                    <a:pt x="26966" y="71805"/>
                    <a:pt x="37171" y="61608"/>
                    <a:pt x="49751" y="61608"/>
                  </a:cubicBezTo>
                  <a:lnTo>
                    <a:pt x="188816" y="61608"/>
                  </a:lnTo>
                  <a:lnTo>
                    <a:pt x="188816" y="182996"/>
                  </a:lnTo>
                  <a:close/>
                  <a:moveTo>
                    <a:pt x="305708" y="211589"/>
                  </a:moveTo>
                  <a:lnTo>
                    <a:pt x="216690" y="185873"/>
                  </a:lnTo>
                  <a:lnTo>
                    <a:pt x="216690" y="58128"/>
                  </a:lnTo>
                  <a:lnTo>
                    <a:pt x="305708" y="32412"/>
                  </a:lnTo>
                  <a:lnTo>
                    <a:pt x="305708" y="21158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20" name="Google Shape;1720;p72"/>
            <p:cNvSpPr/>
            <p:nvPr/>
          </p:nvSpPr>
          <p:spPr>
            <a:xfrm>
              <a:off x="8733017" y="3858445"/>
              <a:ext cx="26975" cy="56395"/>
            </a:xfrm>
            <a:custGeom>
              <a:rect b="b" l="l" r="r" t="t"/>
              <a:pathLst>
                <a:path extrusionOk="0" h="56395" w="26975">
                  <a:moveTo>
                    <a:pt x="0" y="13914"/>
                  </a:moveTo>
                  <a:lnTo>
                    <a:pt x="0" y="42481"/>
                  </a:lnTo>
                  <a:cubicBezTo>
                    <a:pt x="0" y="49764"/>
                    <a:pt x="5602" y="56058"/>
                    <a:pt x="12876" y="56382"/>
                  </a:cubicBezTo>
                  <a:cubicBezTo>
                    <a:pt x="20600" y="56723"/>
                    <a:pt x="26975" y="50555"/>
                    <a:pt x="26975" y="42903"/>
                  </a:cubicBezTo>
                  <a:lnTo>
                    <a:pt x="26975" y="13491"/>
                  </a:lnTo>
                  <a:cubicBezTo>
                    <a:pt x="26975" y="5839"/>
                    <a:pt x="20600" y="-320"/>
                    <a:pt x="12876" y="13"/>
                  </a:cubicBezTo>
                  <a:cubicBezTo>
                    <a:pt x="5593" y="336"/>
                    <a:pt x="0" y="6622"/>
                    <a:pt x="0" y="139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21" name="Google Shape;1721;p72"/>
            <p:cNvSpPr/>
            <p:nvPr/>
          </p:nvSpPr>
          <p:spPr>
            <a:xfrm>
              <a:off x="8791462" y="3858445"/>
              <a:ext cx="26975" cy="56395"/>
            </a:xfrm>
            <a:custGeom>
              <a:rect b="b" l="l" r="r" t="t"/>
              <a:pathLst>
                <a:path extrusionOk="0" h="56395" w="26975">
                  <a:moveTo>
                    <a:pt x="0" y="13914"/>
                  </a:moveTo>
                  <a:lnTo>
                    <a:pt x="0" y="42481"/>
                  </a:lnTo>
                  <a:cubicBezTo>
                    <a:pt x="0" y="49764"/>
                    <a:pt x="5602" y="56058"/>
                    <a:pt x="12876" y="56382"/>
                  </a:cubicBezTo>
                  <a:cubicBezTo>
                    <a:pt x="20600" y="56723"/>
                    <a:pt x="26975" y="50555"/>
                    <a:pt x="26975" y="42903"/>
                  </a:cubicBezTo>
                  <a:lnTo>
                    <a:pt x="26975" y="13491"/>
                  </a:lnTo>
                  <a:cubicBezTo>
                    <a:pt x="26975" y="5839"/>
                    <a:pt x="20600" y="-320"/>
                    <a:pt x="12876" y="13"/>
                  </a:cubicBezTo>
                  <a:cubicBezTo>
                    <a:pt x="5593" y="336"/>
                    <a:pt x="0" y="6622"/>
                    <a:pt x="0" y="1391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22" name="Google Shape;1722;p72"/>
            <p:cNvSpPr/>
            <p:nvPr/>
          </p:nvSpPr>
          <p:spPr>
            <a:xfrm>
              <a:off x="9023866" y="3782015"/>
              <a:ext cx="73524" cy="73524"/>
            </a:xfrm>
            <a:custGeom>
              <a:rect b="b" l="l" r="r" t="t"/>
              <a:pathLst>
                <a:path extrusionOk="0" h="73524" w="73524">
                  <a:moveTo>
                    <a:pt x="69519" y="4006"/>
                  </a:moveTo>
                  <a:cubicBezTo>
                    <a:pt x="64178" y="-1335"/>
                    <a:pt x="55519" y="-1335"/>
                    <a:pt x="50187" y="4006"/>
                  </a:cubicBezTo>
                  <a:lnTo>
                    <a:pt x="4006" y="50187"/>
                  </a:lnTo>
                  <a:cubicBezTo>
                    <a:pt x="-1335" y="55528"/>
                    <a:pt x="-1335" y="64187"/>
                    <a:pt x="4006" y="69519"/>
                  </a:cubicBezTo>
                  <a:cubicBezTo>
                    <a:pt x="9347" y="74860"/>
                    <a:pt x="18006" y="74860"/>
                    <a:pt x="23338" y="69519"/>
                  </a:cubicBezTo>
                  <a:lnTo>
                    <a:pt x="69519" y="23338"/>
                  </a:lnTo>
                  <a:cubicBezTo>
                    <a:pt x="74860" y="17997"/>
                    <a:pt x="74860" y="9338"/>
                    <a:pt x="69519" y="4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23" name="Google Shape;1723;p72"/>
            <p:cNvSpPr/>
            <p:nvPr/>
          </p:nvSpPr>
          <p:spPr>
            <a:xfrm>
              <a:off x="9038171" y="3873016"/>
              <a:ext cx="91409" cy="26975"/>
            </a:xfrm>
            <a:custGeom>
              <a:rect b="b" l="l" r="r" t="t"/>
              <a:pathLst>
                <a:path extrusionOk="0" h="26975" w="91409">
                  <a:moveTo>
                    <a:pt x="77917" y="0"/>
                  </a:moveTo>
                  <a:lnTo>
                    <a:pt x="13915" y="0"/>
                  </a:lnTo>
                  <a:cubicBezTo>
                    <a:pt x="6632" y="0"/>
                    <a:pt x="338" y="5602"/>
                    <a:pt x="14" y="12876"/>
                  </a:cubicBezTo>
                  <a:cubicBezTo>
                    <a:pt x="-328" y="20600"/>
                    <a:pt x="5841" y="26975"/>
                    <a:pt x="13492" y="26975"/>
                  </a:cubicBezTo>
                  <a:lnTo>
                    <a:pt x="77495" y="26975"/>
                  </a:lnTo>
                  <a:cubicBezTo>
                    <a:pt x="84778" y="26975"/>
                    <a:pt x="91073" y="21373"/>
                    <a:pt x="91396" y="14099"/>
                  </a:cubicBezTo>
                  <a:cubicBezTo>
                    <a:pt x="91737" y="6375"/>
                    <a:pt x="85570" y="0"/>
                    <a:pt x="77917"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24" name="Google Shape;1724;p72"/>
            <p:cNvSpPr/>
            <p:nvPr/>
          </p:nvSpPr>
          <p:spPr>
            <a:xfrm>
              <a:off x="9023866" y="3917745"/>
              <a:ext cx="73524" cy="73524"/>
            </a:xfrm>
            <a:custGeom>
              <a:rect b="b" l="l" r="r" t="t"/>
              <a:pathLst>
                <a:path extrusionOk="0" h="73524" w="73524">
                  <a:moveTo>
                    <a:pt x="69519" y="50187"/>
                  </a:moveTo>
                  <a:lnTo>
                    <a:pt x="23338" y="4006"/>
                  </a:lnTo>
                  <a:cubicBezTo>
                    <a:pt x="17997" y="-1335"/>
                    <a:pt x="9338" y="-1335"/>
                    <a:pt x="4006" y="4006"/>
                  </a:cubicBezTo>
                  <a:cubicBezTo>
                    <a:pt x="-1335" y="9347"/>
                    <a:pt x="-1335" y="18006"/>
                    <a:pt x="4006" y="23338"/>
                  </a:cubicBezTo>
                  <a:lnTo>
                    <a:pt x="50187" y="69519"/>
                  </a:lnTo>
                  <a:cubicBezTo>
                    <a:pt x="55528" y="74860"/>
                    <a:pt x="64187" y="74860"/>
                    <a:pt x="69519" y="69519"/>
                  </a:cubicBezTo>
                  <a:cubicBezTo>
                    <a:pt x="74860" y="64178"/>
                    <a:pt x="74860" y="55519"/>
                    <a:pt x="69519" y="501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25" name="Google Shape;1725;p72"/>
          <p:cNvGrpSpPr/>
          <p:nvPr/>
        </p:nvGrpSpPr>
        <p:grpSpPr>
          <a:xfrm>
            <a:off x="7863510" y="3168401"/>
            <a:ext cx="460373" cy="286834"/>
            <a:chOff x="8670075" y="3053875"/>
            <a:chExt cx="460373" cy="286834"/>
          </a:xfrm>
        </p:grpSpPr>
        <p:sp>
          <p:nvSpPr>
            <p:cNvPr id="1726" name="Google Shape;1726;p72"/>
            <p:cNvSpPr/>
            <p:nvPr/>
          </p:nvSpPr>
          <p:spPr>
            <a:xfrm>
              <a:off x="8670075" y="3053875"/>
              <a:ext cx="460373" cy="286834"/>
            </a:xfrm>
            <a:custGeom>
              <a:rect b="b" l="l" r="r" t="t"/>
              <a:pathLst>
                <a:path extrusionOk="0" h="286834" w="460373">
                  <a:moveTo>
                    <a:pt x="446670" y="0"/>
                  </a:moveTo>
                  <a:lnTo>
                    <a:pt x="13704" y="0"/>
                  </a:lnTo>
                  <a:cubicBezTo>
                    <a:pt x="6133" y="0"/>
                    <a:pt x="0" y="6132"/>
                    <a:pt x="0" y="13703"/>
                  </a:cubicBezTo>
                  <a:lnTo>
                    <a:pt x="0" y="273131"/>
                  </a:lnTo>
                  <a:cubicBezTo>
                    <a:pt x="0" y="280702"/>
                    <a:pt x="6133" y="286834"/>
                    <a:pt x="13704" y="286834"/>
                  </a:cubicBezTo>
                  <a:lnTo>
                    <a:pt x="446670" y="286834"/>
                  </a:lnTo>
                  <a:cubicBezTo>
                    <a:pt x="454241" y="286834"/>
                    <a:pt x="460374" y="280702"/>
                    <a:pt x="460374" y="273131"/>
                  </a:cubicBezTo>
                  <a:lnTo>
                    <a:pt x="460374" y="13703"/>
                  </a:lnTo>
                  <a:cubicBezTo>
                    <a:pt x="460374" y="6132"/>
                    <a:pt x="454241" y="0"/>
                    <a:pt x="446670" y="0"/>
                  </a:cubicBezTo>
                  <a:close/>
                  <a:moveTo>
                    <a:pt x="433399" y="258960"/>
                  </a:moveTo>
                  <a:lnTo>
                    <a:pt x="27874" y="258960"/>
                  </a:lnTo>
                  <a:lnTo>
                    <a:pt x="27874" y="26975"/>
                  </a:lnTo>
                  <a:lnTo>
                    <a:pt x="433399" y="26975"/>
                  </a:lnTo>
                  <a:lnTo>
                    <a:pt x="433399" y="258960"/>
                  </a:lnTo>
                  <a:lnTo>
                    <a:pt x="433399" y="25896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27" name="Google Shape;1727;p72"/>
            <p:cNvSpPr/>
            <p:nvPr/>
          </p:nvSpPr>
          <p:spPr>
            <a:xfrm>
              <a:off x="8723436" y="3104709"/>
              <a:ext cx="109311" cy="185496"/>
            </a:xfrm>
            <a:custGeom>
              <a:rect b="b" l="l" r="r" t="t"/>
              <a:pathLst>
                <a:path extrusionOk="0" h="185496" w="109311">
                  <a:moveTo>
                    <a:pt x="70193" y="78646"/>
                  </a:moveTo>
                  <a:lnTo>
                    <a:pt x="38813" y="78646"/>
                  </a:lnTo>
                  <a:cubicBezTo>
                    <a:pt x="33121" y="78646"/>
                    <a:pt x="28023" y="74689"/>
                    <a:pt x="27033" y="69078"/>
                  </a:cubicBezTo>
                  <a:cubicBezTo>
                    <a:pt x="25729" y="61705"/>
                    <a:pt x="31394" y="55267"/>
                    <a:pt x="38534" y="55267"/>
                  </a:cubicBezTo>
                  <a:lnTo>
                    <a:pt x="95397" y="55267"/>
                  </a:lnTo>
                  <a:cubicBezTo>
                    <a:pt x="102680" y="55267"/>
                    <a:pt x="108974" y="49674"/>
                    <a:pt x="109298" y="42391"/>
                  </a:cubicBezTo>
                  <a:cubicBezTo>
                    <a:pt x="109640" y="34667"/>
                    <a:pt x="103472" y="28292"/>
                    <a:pt x="95829" y="28292"/>
                  </a:cubicBezTo>
                  <a:lnTo>
                    <a:pt x="68035" y="28292"/>
                  </a:lnTo>
                  <a:lnTo>
                    <a:pt x="68035" y="13915"/>
                  </a:lnTo>
                  <a:cubicBezTo>
                    <a:pt x="68035" y="6631"/>
                    <a:pt x="62442" y="337"/>
                    <a:pt x="55159" y="13"/>
                  </a:cubicBezTo>
                  <a:cubicBezTo>
                    <a:pt x="47435" y="-328"/>
                    <a:pt x="41060" y="5867"/>
                    <a:pt x="41060" y="13555"/>
                  </a:cubicBezTo>
                  <a:lnTo>
                    <a:pt x="41060" y="28292"/>
                  </a:lnTo>
                  <a:lnTo>
                    <a:pt x="39909" y="28292"/>
                  </a:lnTo>
                  <a:cubicBezTo>
                    <a:pt x="17385" y="28292"/>
                    <a:pt x="-805" y="46734"/>
                    <a:pt x="490" y="69222"/>
                  </a:cubicBezTo>
                  <a:cubicBezTo>
                    <a:pt x="1659" y="89490"/>
                    <a:pt x="18437" y="105621"/>
                    <a:pt x="38893" y="105621"/>
                  </a:cubicBezTo>
                  <a:lnTo>
                    <a:pt x="70238" y="105621"/>
                  </a:lnTo>
                  <a:cubicBezTo>
                    <a:pt x="75103" y="105621"/>
                    <a:pt x="79608" y="108498"/>
                    <a:pt x="81352" y="113030"/>
                  </a:cubicBezTo>
                  <a:cubicBezTo>
                    <a:pt x="84670" y="121680"/>
                    <a:pt x="78331" y="129898"/>
                    <a:pt x="70113" y="129898"/>
                  </a:cubicBezTo>
                  <a:lnTo>
                    <a:pt x="13915" y="129898"/>
                  </a:lnTo>
                  <a:cubicBezTo>
                    <a:pt x="6631" y="129898"/>
                    <a:pt x="337" y="135491"/>
                    <a:pt x="14" y="142774"/>
                  </a:cubicBezTo>
                  <a:cubicBezTo>
                    <a:pt x="-328" y="150498"/>
                    <a:pt x="5840" y="156873"/>
                    <a:pt x="13483" y="156873"/>
                  </a:cubicBezTo>
                  <a:lnTo>
                    <a:pt x="41051" y="156873"/>
                  </a:lnTo>
                  <a:lnTo>
                    <a:pt x="41051" y="171593"/>
                  </a:lnTo>
                  <a:cubicBezTo>
                    <a:pt x="41051" y="178534"/>
                    <a:pt x="46123" y="184648"/>
                    <a:pt x="53028" y="185413"/>
                  </a:cubicBezTo>
                  <a:cubicBezTo>
                    <a:pt x="61157" y="186312"/>
                    <a:pt x="68026" y="179865"/>
                    <a:pt x="68026" y="171781"/>
                  </a:cubicBezTo>
                  <a:lnTo>
                    <a:pt x="68026" y="156873"/>
                  </a:lnTo>
                  <a:lnTo>
                    <a:pt x="68917" y="156873"/>
                  </a:lnTo>
                  <a:cubicBezTo>
                    <a:pt x="90029" y="156873"/>
                    <a:pt x="108264" y="139618"/>
                    <a:pt x="108660" y="118515"/>
                  </a:cubicBezTo>
                  <a:cubicBezTo>
                    <a:pt x="109064" y="96602"/>
                    <a:pt x="91657" y="78646"/>
                    <a:pt x="70193" y="786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28" name="Google Shape;1728;p72"/>
            <p:cNvSpPr/>
            <p:nvPr/>
          </p:nvSpPr>
          <p:spPr>
            <a:xfrm>
              <a:off x="8927080" y="3105127"/>
              <a:ext cx="157839" cy="26975"/>
            </a:xfrm>
            <a:custGeom>
              <a:rect b="b" l="l" r="r" t="t"/>
              <a:pathLst>
                <a:path extrusionOk="0" h="26975" w="157839">
                  <a:moveTo>
                    <a:pt x="144347" y="0"/>
                  </a:moveTo>
                  <a:lnTo>
                    <a:pt x="13915" y="0"/>
                  </a:lnTo>
                  <a:cubicBezTo>
                    <a:pt x="6631" y="0"/>
                    <a:pt x="337" y="5602"/>
                    <a:pt x="14" y="12876"/>
                  </a:cubicBezTo>
                  <a:cubicBezTo>
                    <a:pt x="-328" y="20600"/>
                    <a:pt x="5840" y="26975"/>
                    <a:pt x="13492" y="26975"/>
                  </a:cubicBezTo>
                  <a:lnTo>
                    <a:pt x="143925" y="26975"/>
                  </a:lnTo>
                  <a:cubicBezTo>
                    <a:pt x="151208" y="26975"/>
                    <a:pt x="157502" y="21382"/>
                    <a:pt x="157826" y="14099"/>
                  </a:cubicBezTo>
                  <a:cubicBezTo>
                    <a:pt x="158168" y="6375"/>
                    <a:pt x="152000" y="0"/>
                    <a:pt x="144347"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29" name="Google Shape;1729;p72"/>
            <p:cNvSpPr/>
            <p:nvPr/>
          </p:nvSpPr>
          <p:spPr>
            <a:xfrm>
              <a:off x="8927080" y="3152783"/>
              <a:ext cx="157830" cy="26975"/>
            </a:xfrm>
            <a:custGeom>
              <a:rect b="b" l="l" r="r" t="t"/>
              <a:pathLst>
                <a:path extrusionOk="0" h="26975" w="157830">
                  <a:moveTo>
                    <a:pt x="144347" y="0"/>
                  </a:moveTo>
                  <a:lnTo>
                    <a:pt x="13915" y="0"/>
                  </a:lnTo>
                  <a:cubicBezTo>
                    <a:pt x="6631" y="0"/>
                    <a:pt x="337" y="5593"/>
                    <a:pt x="14" y="12876"/>
                  </a:cubicBezTo>
                  <a:cubicBezTo>
                    <a:pt x="-328" y="20600"/>
                    <a:pt x="5840" y="26975"/>
                    <a:pt x="13483" y="26975"/>
                  </a:cubicBezTo>
                  <a:lnTo>
                    <a:pt x="143916" y="26975"/>
                  </a:lnTo>
                  <a:cubicBezTo>
                    <a:pt x="151199" y="26975"/>
                    <a:pt x="157493" y="21382"/>
                    <a:pt x="157817" y="14099"/>
                  </a:cubicBezTo>
                  <a:cubicBezTo>
                    <a:pt x="158159" y="6375"/>
                    <a:pt x="151990" y="0"/>
                    <a:pt x="144339"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30" name="Google Shape;1730;p72"/>
            <p:cNvSpPr/>
            <p:nvPr/>
          </p:nvSpPr>
          <p:spPr>
            <a:xfrm>
              <a:off x="8924714" y="3212520"/>
              <a:ext cx="160164" cy="75520"/>
            </a:xfrm>
            <a:custGeom>
              <a:rect b="b" l="l" r="r" t="t"/>
              <a:pathLst>
                <a:path extrusionOk="0" h="75520" w="160164">
                  <a:moveTo>
                    <a:pt x="147244" y="31078"/>
                  </a:moveTo>
                  <a:lnTo>
                    <a:pt x="111556" y="31078"/>
                  </a:lnTo>
                  <a:cubicBezTo>
                    <a:pt x="111556" y="31078"/>
                    <a:pt x="96972" y="11908"/>
                    <a:pt x="96972" y="11908"/>
                  </a:cubicBezTo>
                  <a:cubicBezTo>
                    <a:pt x="92386" y="5884"/>
                    <a:pt x="83511" y="5344"/>
                    <a:pt x="78233" y="10766"/>
                  </a:cubicBezTo>
                  <a:lnTo>
                    <a:pt x="60843" y="28633"/>
                  </a:lnTo>
                  <a:lnTo>
                    <a:pt x="49280" y="7098"/>
                  </a:lnTo>
                  <a:cubicBezTo>
                    <a:pt x="44101" y="-2550"/>
                    <a:pt x="30137" y="-2317"/>
                    <a:pt x="25290" y="7520"/>
                  </a:cubicBezTo>
                  <a:lnTo>
                    <a:pt x="1390" y="56075"/>
                  </a:lnTo>
                  <a:cubicBezTo>
                    <a:pt x="-1901" y="62756"/>
                    <a:pt x="851" y="70839"/>
                    <a:pt x="7532" y="74130"/>
                  </a:cubicBezTo>
                  <a:cubicBezTo>
                    <a:pt x="14168" y="77403"/>
                    <a:pt x="22278" y="74715"/>
                    <a:pt x="25587" y="67989"/>
                  </a:cubicBezTo>
                  <a:lnTo>
                    <a:pt x="37905" y="42965"/>
                  </a:lnTo>
                  <a:lnTo>
                    <a:pt x="45773" y="57622"/>
                  </a:lnTo>
                  <a:cubicBezTo>
                    <a:pt x="50071" y="65624"/>
                    <a:pt x="60951" y="67207"/>
                    <a:pt x="67326" y="60652"/>
                  </a:cubicBezTo>
                  <a:lnTo>
                    <a:pt x="85750" y="41725"/>
                  </a:lnTo>
                  <a:lnTo>
                    <a:pt x="94463" y="53171"/>
                  </a:lnTo>
                  <a:cubicBezTo>
                    <a:pt x="96810" y="56255"/>
                    <a:pt x="100452" y="58062"/>
                    <a:pt x="104327" y="58062"/>
                  </a:cubicBezTo>
                  <a:lnTo>
                    <a:pt x="146677" y="58062"/>
                  </a:lnTo>
                  <a:cubicBezTo>
                    <a:pt x="156056" y="58062"/>
                    <a:pt x="163195" y="48486"/>
                    <a:pt x="158871" y="38586"/>
                  </a:cubicBezTo>
                  <a:cubicBezTo>
                    <a:pt x="156865" y="33992"/>
                    <a:pt x="152252" y="31087"/>
                    <a:pt x="147244" y="310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31" name="Google Shape;1731;p72"/>
          <p:cNvGrpSpPr/>
          <p:nvPr/>
        </p:nvGrpSpPr>
        <p:grpSpPr>
          <a:xfrm>
            <a:off x="7055837" y="3081635"/>
            <a:ext cx="458824" cy="460366"/>
            <a:chOff x="7962121" y="2998661"/>
            <a:chExt cx="458824" cy="460366"/>
          </a:xfrm>
        </p:grpSpPr>
        <p:sp>
          <p:nvSpPr>
            <p:cNvPr id="1732" name="Google Shape;1732;p72"/>
            <p:cNvSpPr/>
            <p:nvPr/>
          </p:nvSpPr>
          <p:spPr>
            <a:xfrm>
              <a:off x="7962121" y="2998661"/>
              <a:ext cx="458824" cy="460366"/>
            </a:xfrm>
            <a:custGeom>
              <a:rect b="b" l="l" r="r" t="t"/>
              <a:pathLst>
                <a:path extrusionOk="0" h="460366" w="458824">
                  <a:moveTo>
                    <a:pt x="419069" y="39667"/>
                  </a:moveTo>
                  <a:cubicBezTo>
                    <a:pt x="366189" y="-13222"/>
                    <a:pt x="280121" y="-13222"/>
                    <a:pt x="227241" y="39667"/>
                  </a:cubicBezTo>
                  <a:cubicBezTo>
                    <a:pt x="176852" y="90056"/>
                    <a:pt x="175008" y="168841"/>
                    <a:pt x="218078" y="221379"/>
                  </a:cubicBezTo>
                  <a:lnTo>
                    <a:pt x="201939" y="237519"/>
                  </a:lnTo>
                  <a:cubicBezTo>
                    <a:pt x="185268" y="229346"/>
                    <a:pt x="164003" y="231837"/>
                    <a:pt x="149589" y="246250"/>
                  </a:cubicBezTo>
                  <a:lnTo>
                    <a:pt x="13347" y="382492"/>
                  </a:lnTo>
                  <a:cubicBezTo>
                    <a:pt x="-4448" y="400287"/>
                    <a:pt x="-4448" y="429231"/>
                    <a:pt x="13338" y="447025"/>
                  </a:cubicBezTo>
                  <a:cubicBezTo>
                    <a:pt x="31142" y="464811"/>
                    <a:pt x="60068" y="464820"/>
                    <a:pt x="77871" y="447016"/>
                  </a:cubicBezTo>
                  <a:lnTo>
                    <a:pt x="214113" y="310775"/>
                  </a:lnTo>
                  <a:cubicBezTo>
                    <a:pt x="228986" y="295902"/>
                    <a:pt x="231350" y="273468"/>
                    <a:pt x="221720" y="256285"/>
                  </a:cubicBezTo>
                  <a:lnTo>
                    <a:pt x="237348" y="240658"/>
                  </a:lnTo>
                  <a:cubicBezTo>
                    <a:pt x="290695" y="284285"/>
                    <a:pt x="369516" y="281039"/>
                    <a:pt x="419060" y="231495"/>
                  </a:cubicBezTo>
                  <a:cubicBezTo>
                    <a:pt x="472084" y="178471"/>
                    <a:pt x="472075" y="92682"/>
                    <a:pt x="419060" y="39667"/>
                  </a:cubicBezTo>
                  <a:close/>
                  <a:moveTo>
                    <a:pt x="58593" y="427747"/>
                  </a:moveTo>
                  <a:cubicBezTo>
                    <a:pt x="51436" y="434905"/>
                    <a:pt x="39783" y="434905"/>
                    <a:pt x="32616" y="427747"/>
                  </a:cubicBezTo>
                  <a:cubicBezTo>
                    <a:pt x="25468" y="420599"/>
                    <a:pt x="25468" y="408946"/>
                    <a:pt x="32616" y="401770"/>
                  </a:cubicBezTo>
                  <a:lnTo>
                    <a:pt x="44287" y="390099"/>
                  </a:lnTo>
                  <a:lnTo>
                    <a:pt x="70265" y="416067"/>
                  </a:lnTo>
                  <a:lnTo>
                    <a:pt x="58584" y="427747"/>
                  </a:lnTo>
                  <a:close/>
                  <a:moveTo>
                    <a:pt x="89551" y="396798"/>
                  </a:moveTo>
                  <a:lnTo>
                    <a:pt x="63584" y="370830"/>
                  </a:lnTo>
                  <a:lnTo>
                    <a:pt x="137918" y="296496"/>
                  </a:lnTo>
                  <a:lnTo>
                    <a:pt x="163886" y="322464"/>
                  </a:lnTo>
                  <a:lnTo>
                    <a:pt x="89551" y="396798"/>
                  </a:lnTo>
                  <a:close/>
                  <a:moveTo>
                    <a:pt x="194835" y="291514"/>
                  </a:moveTo>
                  <a:lnTo>
                    <a:pt x="183155" y="303195"/>
                  </a:lnTo>
                  <a:lnTo>
                    <a:pt x="157187" y="277227"/>
                  </a:lnTo>
                  <a:lnTo>
                    <a:pt x="168867" y="265546"/>
                  </a:lnTo>
                  <a:cubicBezTo>
                    <a:pt x="176015" y="258398"/>
                    <a:pt x="187660" y="258335"/>
                    <a:pt x="194844" y="265537"/>
                  </a:cubicBezTo>
                  <a:cubicBezTo>
                    <a:pt x="202019" y="272713"/>
                    <a:pt x="202019" y="284330"/>
                    <a:pt x="194835" y="291514"/>
                  </a:cubicBezTo>
                  <a:close/>
                  <a:moveTo>
                    <a:pt x="399800" y="212226"/>
                  </a:moveTo>
                  <a:cubicBezTo>
                    <a:pt x="357539" y="254487"/>
                    <a:pt x="288780" y="254487"/>
                    <a:pt x="246519" y="212226"/>
                  </a:cubicBezTo>
                  <a:cubicBezTo>
                    <a:pt x="204249" y="169938"/>
                    <a:pt x="204078" y="101404"/>
                    <a:pt x="246519" y="58945"/>
                  </a:cubicBezTo>
                  <a:cubicBezTo>
                    <a:pt x="288762" y="16702"/>
                    <a:pt x="357539" y="16684"/>
                    <a:pt x="399800" y="58945"/>
                  </a:cubicBezTo>
                  <a:cubicBezTo>
                    <a:pt x="441989" y="101152"/>
                    <a:pt x="442331" y="169695"/>
                    <a:pt x="399800" y="2122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33" name="Google Shape;1733;p72"/>
            <p:cNvSpPr/>
            <p:nvPr/>
          </p:nvSpPr>
          <p:spPr>
            <a:xfrm>
              <a:off x="8199442" y="3048417"/>
              <a:ext cx="171653" cy="171660"/>
            </a:xfrm>
            <a:custGeom>
              <a:rect b="b" l="l" r="r" t="t"/>
              <a:pathLst>
                <a:path extrusionOk="0" h="171660" w="171653">
                  <a:moveTo>
                    <a:pt x="146546" y="25114"/>
                  </a:moveTo>
                  <a:cubicBezTo>
                    <a:pt x="113070" y="-8371"/>
                    <a:pt x="58590" y="-8371"/>
                    <a:pt x="25114" y="25114"/>
                  </a:cubicBezTo>
                  <a:cubicBezTo>
                    <a:pt x="-8371" y="58599"/>
                    <a:pt x="-8371" y="113070"/>
                    <a:pt x="25114" y="146546"/>
                  </a:cubicBezTo>
                  <a:cubicBezTo>
                    <a:pt x="58689" y="180121"/>
                    <a:pt x="113151" y="179941"/>
                    <a:pt x="146546" y="146546"/>
                  </a:cubicBezTo>
                  <a:cubicBezTo>
                    <a:pt x="180022" y="113061"/>
                    <a:pt x="180022" y="58590"/>
                    <a:pt x="146546" y="25114"/>
                  </a:cubicBezTo>
                  <a:close/>
                  <a:moveTo>
                    <a:pt x="127268" y="127277"/>
                  </a:moveTo>
                  <a:cubicBezTo>
                    <a:pt x="104420" y="150125"/>
                    <a:pt x="67240" y="150125"/>
                    <a:pt x="44383" y="127277"/>
                  </a:cubicBezTo>
                  <a:cubicBezTo>
                    <a:pt x="21535" y="104420"/>
                    <a:pt x="21535" y="67249"/>
                    <a:pt x="44383" y="44392"/>
                  </a:cubicBezTo>
                  <a:cubicBezTo>
                    <a:pt x="67240" y="21562"/>
                    <a:pt x="104402" y="21544"/>
                    <a:pt x="127268" y="44392"/>
                  </a:cubicBezTo>
                  <a:cubicBezTo>
                    <a:pt x="150116" y="67249"/>
                    <a:pt x="150116" y="104429"/>
                    <a:pt x="127268" y="12727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34" name="Google Shape;1734;p72"/>
          <p:cNvGrpSpPr/>
          <p:nvPr/>
        </p:nvGrpSpPr>
        <p:grpSpPr>
          <a:xfrm>
            <a:off x="6253987" y="3082526"/>
            <a:ext cx="460382" cy="458584"/>
            <a:chOff x="7082137" y="2998126"/>
            <a:chExt cx="460382" cy="458584"/>
          </a:xfrm>
        </p:grpSpPr>
        <p:sp>
          <p:nvSpPr>
            <p:cNvPr id="1735" name="Google Shape;1735;p72"/>
            <p:cNvSpPr/>
            <p:nvPr/>
          </p:nvSpPr>
          <p:spPr>
            <a:xfrm>
              <a:off x="7144198" y="3122436"/>
              <a:ext cx="213785" cy="143633"/>
            </a:xfrm>
            <a:custGeom>
              <a:rect b="b" l="l" r="r" t="t"/>
              <a:pathLst>
                <a:path extrusionOk="0" h="143633" w="213785">
                  <a:moveTo>
                    <a:pt x="200209" y="116667"/>
                  </a:moveTo>
                  <a:lnTo>
                    <a:pt x="154648" y="116667"/>
                  </a:lnTo>
                  <a:lnTo>
                    <a:pt x="154648" y="90699"/>
                  </a:lnTo>
                  <a:lnTo>
                    <a:pt x="207015" y="52349"/>
                  </a:lnTo>
                  <a:cubicBezTo>
                    <a:pt x="213057" y="47926"/>
                    <a:pt x="214379" y="39419"/>
                    <a:pt x="209982" y="33359"/>
                  </a:cubicBezTo>
                  <a:cubicBezTo>
                    <a:pt x="205594" y="27290"/>
                    <a:pt x="197124" y="25959"/>
                    <a:pt x="191091" y="30374"/>
                  </a:cubicBezTo>
                  <a:lnTo>
                    <a:pt x="139047" y="68481"/>
                  </a:lnTo>
                  <a:cubicBezTo>
                    <a:pt x="90852" y="50335"/>
                    <a:pt x="79145" y="44581"/>
                    <a:pt x="75827" y="48007"/>
                  </a:cubicBezTo>
                  <a:cubicBezTo>
                    <a:pt x="75548" y="48105"/>
                    <a:pt x="75278" y="48204"/>
                    <a:pt x="75008" y="48321"/>
                  </a:cubicBezTo>
                  <a:lnTo>
                    <a:pt x="75008" y="48321"/>
                  </a:lnTo>
                  <a:cubicBezTo>
                    <a:pt x="72787" y="49319"/>
                    <a:pt x="75512" y="47989"/>
                    <a:pt x="27874" y="76195"/>
                  </a:cubicBezTo>
                  <a:lnTo>
                    <a:pt x="27874" y="13568"/>
                  </a:lnTo>
                  <a:cubicBezTo>
                    <a:pt x="27874" y="13568"/>
                    <a:pt x="21292" y="0"/>
                    <a:pt x="13811" y="0"/>
                  </a:cubicBezTo>
                  <a:cubicBezTo>
                    <a:pt x="6330" y="0"/>
                    <a:pt x="243" y="6078"/>
                    <a:pt x="0" y="13568"/>
                  </a:cubicBezTo>
                  <a:lnTo>
                    <a:pt x="0" y="130118"/>
                  </a:lnTo>
                  <a:cubicBezTo>
                    <a:pt x="243" y="137609"/>
                    <a:pt x="6321" y="143687"/>
                    <a:pt x="13811" y="143633"/>
                  </a:cubicBezTo>
                  <a:lnTo>
                    <a:pt x="200217" y="143633"/>
                  </a:lnTo>
                  <a:cubicBezTo>
                    <a:pt x="207708" y="143678"/>
                    <a:pt x="213786" y="137600"/>
                    <a:pt x="213786" y="130118"/>
                  </a:cubicBezTo>
                  <a:cubicBezTo>
                    <a:pt x="213786" y="122637"/>
                    <a:pt x="200217" y="116658"/>
                    <a:pt x="200217" y="116658"/>
                  </a:cubicBezTo>
                  <a:close/>
                  <a:moveTo>
                    <a:pt x="66529" y="116667"/>
                  </a:moveTo>
                  <a:lnTo>
                    <a:pt x="27865" y="116667"/>
                  </a:lnTo>
                  <a:lnTo>
                    <a:pt x="27865" y="107783"/>
                  </a:lnTo>
                  <a:lnTo>
                    <a:pt x="66529" y="84728"/>
                  </a:lnTo>
                  <a:lnTo>
                    <a:pt x="66529" y="116658"/>
                  </a:lnTo>
                  <a:close/>
                  <a:moveTo>
                    <a:pt x="127673" y="116667"/>
                  </a:moveTo>
                  <a:lnTo>
                    <a:pt x="93504" y="116667"/>
                  </a:lnTo>
                  <a:lnTo>
                    <a:pt x="93504" y="80538"/>
                  </a:lnTo>
                  <a:lnTo>
                    <a:pt x="127673" y="93253"/>
                  </a:lnTo>
                  <a:lnTo>
                    <a:pt x="127673" y="1166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36" name="Google Shape;1736;p72"/>
            <p:cNvSpPr/>
            <p:nvPr/>
          </p:nvSpPr>
          <p:spPr>
            <a:xfrm>
              <a:off x="7393190" y="3150562"/>
              <a:ext cx="89152" cy="100512"/>
            </a:xfrm>
            <a:custGeom>
              <a:rect b="b" l="l" r="r" t="t"/>
              <a:pathLst>
                <a:path extrusionOk="0" h="100512" w="89152">
                  <a:moveTo>
                    <a:pt x="85201" y="34591"/>
                  </a:moveTo>
                  <a:lnTo>
                    <a:pt x="54566" y="3956"/>
                  </a:lnTo>
                  <a:cubicBezTo>
                    <a:pt x="52130" y="1520"/>
                    <a:pt x="48776" y="0"/>
                    <a:pt x="45026" y="0"/>
                  </a:cubicBezTo>
                  <a:cubicBezTo>
                    <a:pt x="41276" y="0"/>
                    <a:pt x="37842" y="1547"/>
                    <a:pt x="35486" y="3956"/>
                  </a:cubicBezTo>
                  <a:lnTo>
                    <a:pt x="3952" y="35490"/>
                  </a:lnTo>
                  <a:cubicBezTo>
                    <a:pt x="-1317" y="40759"/>
                    <a:pt x="-1317" y="49301"/>
                    <a:pt x="3952" y="54561"/>
                  </a:cubicBezTo>
                  <a:cubicBezTo>
                    <a:pt x="9221" y="59831"/>
                    <a:pt x="17745" y="59840"/>
                    <a:pt x="23023" y="54561"/>
                  </a:cubicBezTo>
                  <a:lnTo>
                    <a:pt x="31538" y="46046"/>
                  </a:lnTo>
                  <a:lnTo>
                    <a:pt x="31538" y="87021"/>
                  </a:lnTo>
                  <a:cubicBezTo>
                    <a:pt x="31538" y="94664"/>
                    <a:pt x="37896" y="100823"/>
                    <a:pt x="45619" y="100500"/>
                  </a:cubicBezTo>
                  <a:cubicBezTo>
                    <a:pt x="52903" y="100185"/>
                    <a:pt x="58513" y="93891"/>
                    <a:pt x="58513" y="86599"/>
                  </a:cubicBezTo>
                  <a:lnTo>
                    <a:pt x="58513" y="46055"/>
                  </a:lnTo>
                  <a:cubicBezTo>
                    <a:pt x="58513" y="46055"/>
                    <a:pt x="66129" y="53671"/>
                    <a:pt x="66129" y="53671"/>
                  </a:cubicBezTo>
                  <a:cubicBezTo>
                    <a:pt x="71398" y="58940"/>
                    <a:pt x="79940" y="58940"/>
                    <a:pt x="85201" y="53671"/>
                  </a:cubicBezTo>
                  <a:cubicBezTo>
                    <a:pt x="90470" y="48402"/>
                    <a:pt x="90470" y="39860"/>
                    <a:pt x="85201" y="3459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37" name="Google Shape;1737;p72"/>
            <p:cNvSpPr/>
            <p:nvPr/>
          </p:nvSpPr>
          <p:spPr>
            <a:xfrm>
              <a:off x="7145408" y="3304733"/>
              <a:ext cx="343957" cy="26975"/>
            </a:xfrm>
            <a:custGeom>
              <a:rect b="b" l="l" r="r" t="t"/>
              <a:pathLst>
                <a:path extrusionOk="0" h="26975" w="343957">
                  <a:moveTo>
                    <a:pt x="343953" y="12867"/>
                  </a:moveTo>
                  <a:cubicBezTo>
                    <a:pt x="343629" y="5593"/>
                    <a:pt x="337335" y="0"/>
                    <a:pt x="330052" y="0"/>
                  </a:cubicBezTo>
                  <a:lnTo>
                    <a:pt x="13491" y="0"/>
                  </a:lnTo>
                  <a:cubicBezTo>
                    <a:pt x="5848" y="0"/>
                    <a:pt x="-311" y="6357"/>
                    <a:pt x="12" y="14081"/>
                  </a:cubicBezTo>
                  <a:cubicBezTo>
                    <a:pt x="327" y="21364"/>
                    <a:pt x="6621" y="26975"/>
                    <a:pt x="13913" y="26975"/>
                  </a:cubicBezTo>
                  <a:lnTo>
                    <a:pt x="330474" y="26975"/>
                  </a:lnTo>
                  <a:cubicBezTo>
                    <a:pt x="338126" y="26975"/>
                    <a:pt x="344294" y="20591"/>
                    <a:pt x="343944" y="128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38" name="Google Shape;1738;p72"/>
            <p:cNvSpPr/>
            <p:nvPr/>
          </p:nvSpPr>
          <p:spPr>
            <a:xfrm>
              <a:off x="7145408" y="3359582"/>
              <a:ext cx="343957" cy="26975"/>
            </a:xfrm>
            <a:custGeom>
              <a:rect b="b" l="l" r="r" t="t"/>
              <a:pathLst>
                <a:path extrusionOk="0" h="26975" w="343957">
                  <a:moveTo>
                    <a:pt x="343953" y="12867"/>
                  </a:moveTo>
                  <a:cubicBezTo>
                    <a:pt x="343629" y="5593"/>
                    <a:pt x="337335" y="0"/>
                    <a:pt x="330052" y="0"/>
                  </a:cubicBezTo>
                  <a:lnTo>
                    <a:pt x="13491" y="0"/>
                  </a:lnTo>
                  <a:cubicBezTo>
                    <a:pt x="5848" y="0"/>
                    <a:pt x="-311" y="6357"/>
                    <a:pt x="12" y="14081"/>
                  </a:cubicBezTo>
                  <a:cubicBezTo>
                    <a:pt x="327" y="21364"/>
                    <a:pt x="6621" y="26975"/>
                    <a:pt x="13913" y="26975"/>
                  </a:cubicBezTo>
                  <a:lnTo>
                    <a:pt x="330474" y="26975"/>
                  </a:lnTo>
                  <a:cubicBezTo>
                    <a:pt x="338126" y="26975"/>
                    <a:pt x="344294" y="20591"/>
                    <a:pt x="343944" y="128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39" name="Google Shape;1739;p72"/>
            <p:cNvSpPr/>
            <p:nvPr/>
          </p:nvSpPr>
          <p:spPr>
            <a:xfrm>
              <a:off x="7082137" y="2998126"/>
              <a:ext cx="460382" cy="458584"/>
            </a:xfrm>
            <a:custGeom>
              <a:rect b="b" l="l" r="r" t="t"/>
              <a:pathLst>
                <a:path extrusionOk="0" h="458584" w="460382">
                  <a:moveTo>
                    <a:pt x="427887" y="0"/>
                  </a:moveTo>
                  <a:lnTo>
                    <a:pt x="32496" y="0"/>
                  </a:lnTo>
                  <a:cubicBezTo>
                    <a:pt x="14549" y="0"/>
                    <a:pt x="0" y="14549"/>
                    <a:pt x="0" y="32496"/>
                  </a:cubicBezTo>
                  <a:lnTo>
                    <a:pt x="0" y="426079"/>
                  </a:lnTo>
                  <a:cubicBezTo>
                    <a:pt x="0" y="444027"/>
                    <a:pt x="14549" y="458584"/>
                    <a:pt x="32505" y="458584"/>
                  </a:cubicBezTo>
                  <a:lnTo>
                    <a:pt x="427878" y="458584"/>
                  </a:lnTo>
                  <a:cubicBezTo>
                    <a:pt x="445825" y="458584"/>
                    <a:pt x="460382" y="444036"/>
                    <a:pt x="460382" y="426079"/>
                  </a:cubicBezTo>
                  <a:lnTo>
                    <a:pt x="460382" y="32532"/>
                  </a:lnTo>
                  <a:cubicBezTo>
                    <a:pt x="460382" y="14593"/>
                    <a:pt x="445807" y="0"/>
                    <a:pt x="427887" y="0"/>
                  </a:cubicBezTo>
                  <a:close/>
                  <a:moveTo>
                    <a:pt x="433407" y="426232"/>
                  </a:moveTo>
                  <a:cubicBezTo>
                    <a:pt x="433407" y="429190"/>
                    <a:pt x="430998" y="431600"/>
                    <a:pt x="428040" y="431600"/>
                  </a:cubicBezTo>
                  <a:lnTo>
                    <a:pt x="32352" y="431600"/>
                  </a:lnTo>
                  <a:cubicBezTo>
                    <a:pt x="29394" y="431600"/>
                    <a:pt x="26984" y="429199"/>
                    <a:pt x="26984" y="426232"/>
                  </a:cubicBezTo>
                  <a:lnTo>
                    <a:pt x="26984" y="99808"/>
                  </a:lnTo>
                  <a:lnTo>
                    <a:pt x="433407" y="99808"/>
                  </a:lnTo>
                  <a:lnTo>
                    <a:pt x="433407" y="426232"/>
                  </a:lnTo>
                  <a:close/>
                  <a:moveTo>
                    <a:pt x="433407" y="72833"/>
                  </a:moveTo>
                  <a:lnTo>
                    <a:pt x="26984" y="72833"/>
                  </a:lnTo>
                  <a:lnTo>
                    <a:pt x="26984" y="33242"/>
                  </a:lnTo>
                  <a:cubicBezTo>
                    <a:pt x="26984" y="30275"/>
                    <a:pt x="29385" y="27874"/>
                    <a:pt x="32352" y="27874"/>
                  </a:cubicBezTo>
                  <a:lnTo>
                    <a:pt x="428040" y="27874"/>
                  </a:lnTo>
                  <a:cubicBezTo>
                    <a:pt x="430998" y="27874"/>
                    <a:pt x="433399" y="30275"/>
                    <a:pt x="433399" y="33233"/>
                  </a:cubicBezTo>
                  <a:lnTo>
                    <a:pt x="433399" y="7283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40" name="Google Shape;1740;p72"/>
            <p:cNvSpPr/>
            <p:nvPr/>
          </p:nvSpPr>
          <p:spPr>
            <a:xfrm>
              <a:off x="7417931" y="3031090"/>
              <a:ext cx="31650" cy="31650"/>
            </a:xfrm>
            <a:custGeom>
              <a:rect b="b" l="l" r="r" t="t"/>
              <a:pathLst>
                <a:path extrusionOk="0" h="31650" w="31650">
                  <a:moveTo>
                    <a:pt x="31651" y="15825"/>
                  </a:moveTo>
                  <a:cubicBezTo>
                    <a:pt x="31651" y="24565"/>
                    <a:pt x="24565" y="31651"/>
                    <a:pt x="15825" y="31651"/>
                  </a:cubicBezTo>
                  <a:cubicBezTo>
                    <a:pt x="7085" y="31651"/>
                    <a:pt x="0" y="24565"/>
                    <a:pt x="0" y="15825"/>
                  </a:cubicBezTo>
                  <a:cubicBezTo>
                    <a:pt x="0" y="7085"/>
                    <a:pt x="7085" y="0"/>
                    <a:pt x="15825" y="0"/>
                  </a:cubicBezTo>
                  <a:cubicBezTo>
                    <a:pt x="24565" y="0"/>
                    <a:pt x="31651" y="7085"/>
                    <a:pt x="31651" y="158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41" name="Google Shape;1741;p72"/>
            <p:cNvSpPr/>
            <p:nvPr/>
          </p:nvSpPr>
          <p:spPr>
            <a:xfrm>
              <a:off x="7472636" y="3031090"/>
              <a:ext cx="31650" cy="31650"/>
            </a:xfrm>
            <a:custGeom>
              <a:rect b="b" l="l" r="r" t="t"/>
              <a:pathLst>
                <a:path extrusionOk="0" h="31650" w="31650">
                  <a:moveTo>
                    <a:pt x="31651" y="15825"/>
                  </a:moveTo>
                  <a:cubicBezTo>
                    <a:pt x="31651" y="24565"/>
                    <a:pt x="24565" y="31651"/>
                    <a:pt x="15825" y="31651"/>
                  </a:cubicBezTo>
                  <a:cubicBezTo>
                    <a:pt x="7085" y="31651"/>
                    <a:pt x="0" y="24565"/>
                    <a:pt x="0" y="15825"/>
                  </a:cubicBezTo>
                  <a:cubicBezTo>
                    <a:pt x="0" y="7085"/>
                    <a:pt x="7085" y="0"/>
                    <a:pt x="15825" y="0"/>
                  </a:cubicBezTo>
                  <a:cubicBezTo>
                    <a:pt x="24565" y="0"/>
                    <a:pt x="31651" y="7085"/>
                    <a:pt x="31651" y="158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42" name="Google Shape;1742;p72"/>
          <p:cNvGrpSpPr/>
          <p:nvPr/>
        </p:nvGrpSpPr>
        <p:grpSpPr>
          <a:xfrm>
            <a:off x="5574998" y="3081870"/>
            <a:ext cx="282518" cy="459895"/>
            <a:chOff x="6322089" y="2998666"/>
            <a:chExt cx="282518" cy="459895"/>
          </a:xfrm>
        </p:grpSpPr>
        <p:sp>
          <p:nvSpPr>
            <p:cNvPr id="1743" name="Google Shape;1743;p72"/>
            <p:cNvSpPr/>
            <p:nvPr/>
          </p:nvSpPr>
          <p:spPr>
            <a:xfrm>
              <a:off x="6322089" y="2998666"/>
              <a:ext cx="282518" cy="459895"/>
            </a:xfrm>
            <a:custGeom>
              <a:rect b="b" l="l" r="r" t="t"/>
              <a:pathLst>
                <a:path extrusionOk="0" h="459895" w="282518">
                  <a:moveTo>
                    <a:pt x="282518" y="141259"/>
                  </a:moveTo>
                  <a:cubicBezTo>
                    <a:pt x="282518" y="120578"/>
                    <a:pt x="269723" y="102847"/>
                    <a:pt x="251632" y="95545"/>
                  </a:cubicBezTo>
                  <a:cubicBezTo>
                    <a:pt x="259266" y="77589"/>
                    <a:pt x="255768" y="55991"/>
                    <a:pt x="241148" y="41371"/>
                  </a:cubicBezTo>
                  <a:cubicBezTo>
                    <a:pt x="226527" y="26750"/>
                    <a:pt x="204939" y="23261"/>
                    <a:pt x="186982" y="30886"/>
                  </a:cubicBezTo>
                  <a:cubicBezTo>
                    <a:pt x="179681" y="12795"/>
                    <a:pt x="161940" y="0"/>
                    <a:pt x="141259" y="0"/>
                  </a:cubicBezTo>
                  <a:cubicBezTo>
                    <a:pt x="120578" y="0"/>
                    <a:pt x="102847" y="12795"/>
                    <a:pt x="95537" y="30886"/>
                  </a:cubicBezTo>
                  <a:cubicBezTo>
                    <a:pt x="77580" y="23261"/>
                    <a:pt x="55991" y="26750"/>
                    <a:pt x="41371" y="41371"/>
                  </a:cubicBezTo>
                  <a:cubicBezTo>
                    <a:pt x="26750" y="55991"/>
                    <a:pt x="23262" y="77589"/>
                    <a:pt x="30886" y="95545"/>
                  </a:cubicBezTo>
                  <a:cubicBezTo>
                    <a:pt x="12795" y="102838"/>
                    <a:pt x="0" y="120578"/>
                    <a:pt x="0" y="141259"/>
                  </a:cubicBezTo>
                  <a:cubicBezTo>
                    <a:pt x="0" y="161940"/>
                    <a:pt x="12795" y="179672"/>
                    <a:pt x="30886" y="186982"/>
                  </a:cubicBezTo>
                  <a:cubicBezTo>
                    <a:pt x="23253" y="204938"/>
                    <a:pt x="26750" y="226527"/>
                    <a:pt x="41371" y="241148"/>
                  </a:cubicBezTo>
                  <a:cubicBezTo>
                    <a:pt x="55991" y="255768"/>
                    <a:pt x="77589" y="259266"/>
                    <a:pt x="95537" y="251632"/>
                  </a:cubicBezTo>
                  <a:cubicBezTo>
                    <a:pt x="101166" y="265578"/>
                    <a:pt x="112999" y="276377"/>
                    <a:pt x="127943" y="280594"/>
                  </a:cubicBezTo>
                  <a:lnTo>
                    <a:pt x="127943" y="347789"/>
                  </a:lnTo>
                  <a:cubicBezTo>
                    <a:pt x="103836" y="338914"/>
                    <a:pt x="57933" y="331811"/>
                    <a:pt x="38907" y="348814"/>
                  </a:cubicBezTo>
                  <a:cubicBezTo>
                    <a:pt x="31768" y="355198"/>
                    <a:pt x="28297" y="363956"/>
                    <a:pt x="28297" y="375573"/>
                  </a:cubicBezTo>
                  <a:cubicBezTo>
                    <a:pt x="28297" y="387190"/>
                    <a:pt x="31768" y="395939"/>
                    <a:pt x="38907" y="402332"/>
                  </a:cubicBezTo>
                  <a:cubicBezTo>
                    <a:pt x="57933" y="419335"/>
                    <a:pt x="103872" y="412214"/>
                    <a:pt x="127943" y="403357"/>
                  </a:cubicBezTo>
                  <a:lnTo>
                    <a:pt x="127943" y="432886"/>
                  </a:lnTo>
                  <a:lnTo>
                    <a:pt x="31633" y="432886"/>
                  </a:lnTo>
                  <a:cubicBezTo>
                    <a:pt x="24089" y="433075"/>
                    <a:pt x="17965" y="439189"/>
                    <a:pt x="17965" y="446742"/>
                  </a:cubicBezTo>
                  <a:cubicBezTo>
                    <a:pt x="17965" y="454295"/>
                    <a:pt x="24080" y="460409"/>
                    <a:pt x="31633" y="459861"/>
                  </a:cubicBezTo>
                  <a:lnTo>
                    <a:pt x="250886" y="459861"/>
                  </a:lnTo>
                  <a:cubicBezTo>
                    <a:pt x="258430" y="460400"/>
                    <a:pt x="264553" y="454286"/>
                    <a:pt x="264553" y="446742"/>
                  </a:cubicBezTo>
                  <a:cubicBezTo>
                    <a:pt x="264553" y="439198"/>
                    <a:pt x="258439" y="433075"/>
                    <a:pt x="250886" y="432886"/>
                  </a:cubicBezTo>
                  <a:lnTo>
                    <a:pt x="154918" y="432886"/>
                  </a:lnTo>
                  <a:lnTo>
                    <a:pt x="154918" y="349425"/>
                  </a:lnTo>
                  <a:cubicBezTo>
                    <a:pt x="178377" y="358318"/>
                    <a:pt x="224630" y="365385"/>
                    <a:pt x="243611" y="348400"/>
                  </a:cubicBezTo>
                  <a:cubicBezTo>
                    <a:pt x="250751" y="342016"/>
                    <a:pt x="254221" y="333258"/>
                    <a:pt x="254221" y="321641"/>
                  </a:cubicBezTo>
                  <a:cubicBezTo>
                    <a:pt x="254221" y="310024"/>
                    <a:pt x="250751" y="301275"/>
                    <a:pt x="243611" y="294900"/>
                  </a:cubicBezTo>
                  <a:cubicBezTo>
                    <a:pt x="224648" y="277941"/>
                    <a:pt x="178476" y="284937"/>
                    <a:pt x="154918" y="293875"/>
                  </a:cubicBezTo>
                  <a:lnTo>
                    <a:pt x="154918" y="280621"/>
                  </a:lnTo>
                  <a:cubicBezTo>
                    <a:pt x="169520" y="276404"/>
                    <a:pt x="181353" y="265605"/>
                    <a:pt x="186982" y="251659"/>
                  </a:cubicBezTo>
                  <a:cubicBezTo>
                    <a:pt x="204939" y="259293"/>
                    <a:pt x="226527" y="255795"/>
                    <a:pt x="241148" y="241175"/>
                  </a:cubicBezTo>
                  <a:cubicBezTo>
                    <a:pt x="255768" y="226554"/>
                    <a:pt x="259266" y="204965"/>
                    <a:pt x="251632" y="187009"/>
                  </a:cubicBezTo>
                  <a:cubicBezTo>
                    <a:pt x="269723" y="179698"/>
                    <a:pt x="282518" y="161967"/>
                    <a:pt x="282518" y="141286"/>
                  </a:cubicBezTo>
                  <a:close/>
                  <a:moveTo>
                    <a:pt x="57124" y="381930"/>
                  </a:moveTo>
                  <a:cubicBezTo>
                    <a:pt x="56711" y="381570"/>
                    <a:pt x="55623" y="380591"/>
                    <a:pt x="55623" y="375555"/>
                  </a:cubicBezTo>
                  <a:cubicBezTo>
                    <a:pt x="55623" y="370520"/>
                    <a:pt x="56720" y="369540"/>
                    <a:pt x="57124" y="369180"/>
                  </a:cubicBezTo>
                  <a:cubicBezTo>
                    <a:pt x="64731" y="362283"/>
                    <a:pt x="104636" y="366608"/>
                    <a:pt x="123357" y="375555"/>
                  </a:cubicBezTo>
                  <a:cubicBezTo>
                    <a:pt x="104591" y="384529"/>
                    <a:pt x="64767" y="388791"/>
                    <a:pt x="57124" y="381930"/>
                  </a:cubicBezTo>
                  <a:close/>
                  <a:moveTo>
                    <a:pt x="225395" y="315239"/>
                  </a:moveTo>
                  <a:cubicBezTo>
                    <a:pt x="225808" y="315599"/>
                    <a:pt x="226896" y="316579"/>
                    <a:pt x="226896" y="321614"/>
                  </a:cubicBezTo>
                  <a:cubicBezTo>
                    <a:pt x="226896" y="326649"/>
                    <a:pt x="225799" y="327629"/>
                    <a:pt x="225395" y="327998"/>
                  </a:cubicBezTo>
                  <a:cubicBezTo>
                    <a:pt x="217760" y="334850"/>
                    <a:pt x="178017" y="330624"/>
                    <a:pt x="159162" y="321614"/>
                  </a:cubicBezTo>
                  <a:cubicBezTo>
                    <a:pt x="178206" y="312514"/>
                    <a:pt x="217832" y="308459"/>
                    <a:pt x="225395" y="315239"/>
                  </a:cubicBezTo>
                  <a:close/>
                  <a:moveTo>
                    <a:pt x="141259" y="27326"/>
                  </a:moveTo>
                  <a:cubicBezTo>
                    <a:pt x="152301" y="27326"/>
                    <a:pt x="161472" y="35535"/>
                    <a:pt x="162974" y="46163"/>
                  </a:cubicBezTo>
                  <a:cubicBezTo>
                    <a:pt x="148713" y="42908"/>
                    <a:pt x="133814" y="42908"/>
                    <a:pt x="119544" y="46163"/>
                  </a:cubicBezTo>
                  <a:cubicBezTo>
                    <a:pt x="121046" y="35535"/>
                    <a:pt x="130218" y="27326"/>
                    <a:pt x="141259" y="27326"/>
                  </a:cubicBezTo>
                  <a:close/>
                  <a:moveTo>
                    <a:pt x="60694" y="60694"/>
                  </a:moveTo>
                  <a:cubicBezTo>
                    <a:pt x="68517" y="52880"/>
                    <a:pt x="80817" y="52206"/>
                    <a:pt x="89404" y="58680"/>
                  </a:cubicBezTo>
                  <a:cubicBezTo>
                    <a:pt x="77005" y="66484"/>
                    <a:pt x="66485" y="77005"/>
                    <a:pt x="58680" y="89404"/>
                  </a:cubicBezTo>
                  <a:cubicBezTo>
                    <a:pt x="52206" y="80826"/>
                    <a:pt x="52880" y="68517"/>
                    <a:pt x="60694" y="60694"/>
                  </a:cubicBezTo>
                  <a:close/>
                  <a:moveTo>
                    <a:pt x="46164" y="162974"/>
                  </a:moveTo>
                  <a:cubicBezTo>
                    <a:pt x="35535" y="161472"/>
                    <a:pt x="27326" y="152301"/>
                    <a:pt x="27326" y="141259"/>
                  </a:cubicBezTo>
                  <a:cubicBezTo>
                    <a:pt x="27326" y="130217"/>
                    <a:pt x="35535" y="121046"/>
                    <a:pt x="46164" y="119544"/>
                  </a:cubicBezTo>
                  <a:cubicBezTo>
                    <a:pt x="42908" y="133805"/>
                    <a:pt x="42908" y="148704"/>
                    <a:pt x="46164" y="162974"/>
                  </a:cubicBezTo>
                  <a:close/>
                  <a:moveTo>
                    <a:pt x="60694" y="221825"/>
                  </a:moveTo>
                  <a:cubicBezTo>
                    <a:pt x="52880" y="214011"/>
                    <a:pt x="52206" y="201692"/>
                    <a:pt x="58680" y="193114"/>
                  </a:cubicBezTo>
                  <a:cubicBezTo>
                    <a:pt x="66485" y="205514"/>
                    <a:pt x="77005" y="216034"/>
                    <a:pt x="89404" y="223839"/>
                  </a:cubicBezTo>
                  <a:cubicBezTo>
                    <a:pt x="80817" y="230313"/>
                    <a:pt x="68517" y="229638"/>
                    <a:pt x="60694" y="221825"/>
                  </a:cubicBezTo>
                  <a:close/>
                  <a:moveTo>
                    <a:pt x="141259" y="255193"/>
                  </a:moveTo>
                  <a:cubicBezTo>
                    <a:pt x="130244" y="255193"/>
                    <a:pt x="121046" y="247010"/>
                    <a:pt x="119544" y="236355"/>
                  </a:cubicBezTo>
                  <a:cubicBezTo>
                    <a:pt x="133590" y="239601"/>
                    <a:pt x="148920" y="239601"/>
                    <a:pt x="162974" y="236355"/>
                  </a:cubicBezTo>
                  <a:cubicBezTo>
                    <a:pt x="161472" y="247001"/>
                    <a:pt x="152283" y="255193"/>
                    <a:pt x="141259" y="255193"/>
                  </a:cubicBezTo>
                  <a:close/>
                  <a:moveTo>
                    <a:pt x="141259" y="211466"/>
                  </a:moveTo>
                  <a:cubicBezTo>
                    <a:pt x="102541" y="211466"/>
                    <a:pt x="71052" y="179977"/>
                    <a:pt x="71052" y="141259"/>
                  </a:cubicBezTo>
                  <a:cubicBezTo>
                    <a:pt x="71052" y="102541"/>
                    <a:pt x="102541" y="71052"/>
                    <a:pt x="141259" y="71052"/>
                  </a:cubicBezTo>
                  <a:cubicBezTo>
                    <a:pt x="179977" y="71052"/>
                    <a:pt x="211466" y="102541"/>
                    <a:pt x="211466" y="141259"/>
                  </a:cubicBezTo>
                  <a:cubicBezTo>
                    <a:pt x="211466" y="179977"/>
                    <a:pt x="179977" y="211466"/>
                    <a:pt x="141259" y="211466"/>
                  </a:cubicBezTo>
                  <a:close/>
                  <a:moveTo>
                    <a:pt x="221825" y="221825"/>
                  </a:moveTo>
                  <a:cubicBezTo>
                    <a:pt x="214002" y="229638"/>
                    <a:pt x="201701" y="230313"/>
                    <a:pt x="193114" y="223839"/>
                  </a:cubicBezTo>
                  <a:cubicBezTo>
                    <a:pt x="205514" y="216034"/>
                    <a:pt x="216034" y="205514"/>
                    <a:pt x="223839" y="193114"/>
                  </a:cubicBezTo>
                  <a:cubicBezTo>
                    <a:pt x="230313" y="201692"/>
                    <a:pt x="229638" y="214011"/>
                    <a:pt x="221825" y="221825"/>
                  </a:cubicBezTo>
                  <a:close/>
                  <a:moveTo>
                    <a:pt x="223839" y="89404"/>
                  </a:moveTo>
                  <a:cubicBezTo>
                    <a:pt x="216034" y="77005"/>
                    <a:pt x="205514" y="66484"/>
                    <a:pt x="193114" y="58680"/>
                  </a:cubicBezTo>
                  <a:cubicBezTo>
                    <a:pt x="201701" y="52206"/>
                    <a:pt x="214002" y="52880"/>
                    <a:pt x="221825" y="60694"/>
                  </a:cubicBezTo>
                  <a:cubicBezTo>
                    <a:pt x="229638" y="68517"/>
                    <a:pt x="230313" y="80826"/>
                    <a:pt x="223839" y="89404"/>
                  </a:cubicBezTo>
                  <a:close/>
                  <a:moveTo>
                    <a:pt x="236355" y="162974"/>
                  </a:moveTo>
                  <a:cubicBezTo>
                    <a:pt x="239610" y="148713"/>
                    <a:pt x="239610" y="133814"/>
                    <a:pt x="236355" y="119544"/>
                  </a:cubicBezTo>
                  <a:cubicBezTo>
                    <a:pt x="246983" y="121046"/>
                    <a:pt x="255193" y="130217"/>
                    <a:pt x="255193" y="141259"/>
                  </a:cubicBezTo>
                  <a:cubicBezTo>
                    <a:pt x="255193" y="152301"/>
                    <a:pt x="246983" y="161472"/>
                    <a:pt x="236355" y="16297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44" name="Google Shape;1744;p72"/>
            <p:cNvSpPr/>
            <p:nvPr/>
          </p:nvSpPr>
          <p:spPr>
            <a:xfrm>
              <a:off x="6423479" y="3075904"/>
              <a:ext cx="79729" cy="128050"/>
            </a:xfrm>
            <a:custGeom>
              <a:rect b="b" l="l" r="r" t="t"/>
              <a:pathLst>
                <a:path extrusionOk="0" h="128050" w="79729">
                  <a:moveTo>
                    <a:pt x="49958" y="49904"/>
                  </a:moveTo>
                  <a:lnTo>
                    <a:pt x="29771" y="49904"/>
                  </a:lnTo>
                  <a:cubicBezTo>
                    <a:pt x="28423" y="50353"/>
                    <a:pt x="27335" y="49265"/>
                    <a:pt x="27335" y="47917"/>
                  </a:cubicBezTo>
                  <a:cubicBezTo>
                    <a:pt x="27335" y="46568"/>
                    <a:pt x="29771" y="45408"/>
                    <a:pt x="29771" y="45408"/>
                  </a:cubicBezTo>
                  <a:lnTo>
                    <a:pt x="65891" y="45408"/>
                  </a:lnTo>
                  <a:cubicBezTo>
                    <a:pt x="73534" y="45408"/>
                    <a:pt x="79702" y="39051"/>
                    <a:pt x="79369" y="31327"/>
                  </a:cubicBezTo>
                  <a:cubicBezTo>
                    <a:pt x="79055" y="24044"/>
                    <a:pt x="72761" y="18433"/>
                    <a:pt x="65468" y="18433"/>
                  </a:cubicBezTo>
                  <a:lnTo>
                    <a:pt x="53518" y="18433"/>
                  </a:lnTo>
                  <a:cubicBezTo>
                    <a:pt x="53518" y="18433"/>
                    <a:pt x="53518" y="13667"/>
                    <a:pt x="53518" y="13667"/>
                  </a:cubicBezTo>
                  <a:cubicBezTo>
                    <a:pt x="53518" y="13667"/>
                    <a:pt x="47404" y="0"/>
                    <a:pt x="39860" y="0"/>
                  </a:cubicBezTo>
                  <a:cubicBezTo>
                    <a:pt x="32316" y="0"/>
                    <a:pt x="26193" y="6123"/>
                    <a:pt x="26543" y="13667"/>
                  </a:cubicBezTo>
                  <a:lnTo>
                    <a:pt x="26543" y="18361"/>
                  </a:lnTo>
                  <a:cubicBezTo>
                    <a:pt x="11455" y="20123"/>
                    <a:pt x="0" y="32721"/>
                    <a:pt x="0" y="47926"/>
                  </a:cubicBezTo>
                  <a:cubicBezTo>
                    <a:pt x="0" y="64344"/>
                    <a:pt x="13353" y="77697"/>
                    <a:pt x="29771" y="77787"/>
                  </a:cubicBezTo>
                  <a:lnTo>
                    <a:pt x="49958" y="77787"/>
                  </a:lnTo>
                  <a:cubicBezTo>
                    <a:pt x="51307" y="77697"/>
                    <a:pt x="52394" y="78785"/>
                    <a:pt x="52394" y="80134"/>
                  </a:cubicBezTo>
                  <a:cubicBezTo>
                    <a:pt x="52394" y="81483"/>
                    <a:pt x="49958" y="83182"/>
                    <a:pt x="49958" y="83182"/>
                  </a:cubicBezTo>
                  <a:lnTo>
                    <a:pt x="14881" y="83182"/>
                  </a:lnTo>
                  <a:cubicBezTo>
                    <a:pt x="7589" y="83182"/>
                    <a:pt x="1295" y="88793"/>
                    <a:pt x="980" y="96076"/>
                  </a:cubicBezTo>
                  <a:cubicBezTo>
                    <a:pt x="647" y="103800"/>
                    <a:pt x="6816" y="110157"/>
                    <a:pt x="14459" y="110157"/>
                  </a:cubicBezTo>
                  <a:lnTo>
                    <a:pt x="26552" y="110157"/>
                  </a:lnTo>
                  <a:lnTo>
                    <a:pt x="26552" y="114383"/>
                  </a:lnTo>
                  <a:cubicBezTo>
                    <a:pt x="26552" y="114383"/>
                    <a:pt x="32325" y="128050"/>
                    <a:pt x="39869" y="128050"/>
                  </a:cubicBezTo>
                  <a:cubicBezTo>
                    <a:pt x="47413" y="128050"/>
                    <a:pt x="53536" y="121936"/>
                    <a:pt x="53527" y="114383"/>
                  </a:cubicBezTo>
                  <a:lnTo>
                    <a:pt x="53527" y="109689"/>
                  </a:lnTo>
                  <a:cubicBezTo>
                    <a:pt x="68274" y="107927"/>
                    <a:pt x="79729" y="95330"/>
                    <a:pt x="79729" y="80125"/>
                  </a:cubicBezTo>
                  <a:cubicBezTo>
                    <a:pt x="79729" y="63706"/>
                    <a:pt x="66376" y="50353"/>
                    <a:pt x="49958" y="499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45" name="Google Shape;1745;p72"/>
          <p:cNvGrpSpPr/>
          <p:nvPr/>
        </p:nvGrpSpPr>
        <p:grpSpPr>
          <a:xfrm>
            <a:off x="4715813" y="3091522"/>
            <a:ext cx="460373" cy="440591"/>
            <a:chOff x="5402502" y="2999025"/>
            <a:chExt cx="460373" cy="440591"/>
          </a:xfrm>
        </p:grpSpPr>
        <p:sp>
          <p:nvSpPr>
            <p:cNvPr id="1746" name="Google Shape;1746;p72"/>
            <p:cNvSpPr/>
            <p:nvPr/>
          </p:nvSpPr>
          <p:spPr>
            <a:xfrm>
              <a:off x="5402502" y="2999025"/>
              <a:ext cx="329104" cy="440591"/>
            </a:xfrm>
            <a:custGeom>
              <a:rect b="b" l="l" r="r" t="t"/>
              <a:pathLst>
                <a:path extrusionOk="0" h="440591" w="329104">
                  <a:moveTo>
                    <a:pt x="315275" y="0"/>
                  </a:moveTo>
                  <a:lnTo>
                    <a:pt x="13820" y="0"/>
                  </a:lnTo>
                  <a:cubicBezTo>
                    <a:pt x="6187" y="0"/>
                    <a:pt x="0" y="6186"/>
                    <a:pt x="0" y="13820"/>
                  </a:cubicBezTo>
                  <a:lnTo>
                    <a:pt x="0" y="426771"/>
                  </a:lnTo>
                  <a:cubicBezTo>
                    <a:pt x="0" y="434406"/>
                    <a:pt x="6187" y="440592"/>
                    <a:pt x="13820" y="440592"/>
                  </a:cubicBezTo>
                  <a:lnTo>
                    <a:pt x="230133" y="440592"/>
                  </a:lnTo>
                  <a:cubicBezTo>
                    <a:pt x="233801" y="440592"/>
                    <a:pt x="237317" y="439135"/>
                    <a:pt x="239916" y="436537"/>
                  </a:cubicBezTo>
                  <a:lnTo>
                    <a:pt x="325058" y="351340"/>
                  </a:lnTo>
                  <a:cubicBezTo>
                    <a:pt x="327648" y="348751"/>
                    <a:pt x="329104" y="345235"/>
                    <a:pt x="329104" y="341567"/>
                  </a:cubicBezTo>
                  <a:lnTo>
                    <a:pt x="329104" y="13820"/>
                  </a:lnTo>
                  <a:cubicBezTo>
                    <a:pt x="329104" y="6186"/>
                    <a:pt x="322918" y="0"/>
                    <a:pt x="315284" y="0"/>
                  </a:cubicBezTo>
                  <a:close/>
                  <a:moveTo>
                    <a:pt x="243674" y="393251"/>
                  </a:moveTo>
                  <a:lnTo>
                    <a:pt x="243674" y="355171"/>
                  </a:lnTo>
                  <a:lnTo>
                    <a:pt x="281754" y="355171"/>
                  </a:lnTo>
                  <a:lnTo>
                    <a:pt x="243674" y="393251"/>
                  </a:lnTo>
                  <a:close/>
                  <a:moveTo>
                    <a:pt x="302120" y="327297"/>
                  </a:moveTo>
                  <a:lnTo>
                    <a:pt x="230538" y="327297"/>
                  </a:lnTo>
                  <a:cubicBezTo>
                    <a:pt x="222895" y="327297"/>
                    <a:pt x="216708" y="333501"/>
                    <a:pt x="216708" y="341144"/>
                  </a:cubicBezTo>
                  <a:lnTo>
                    <a:pt x="216708" y="412718"/>
                  </a:lnTo>
                  <a:lnTo>
                    <a:pt x="27883" y="412718"/>
                  </a:lnTo>
                  <a:lnTo>
                    <a:pt x="27883" y="27874"/>
                  </a:lnTo>
                  <a:lnTo>
                    <a:pt x="302129" y="27874"/>
                  </a:lnTo>
                  <a:cubicBezTo>
                    <a:pt x="302129" y="27874"/>
                    <a:pt x="302129" y="325283"/>
                    <a:pt x="302129" y="3272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47" name="Google Shape;1747;p72"/>
            <p:cNvSpPr/>
            <p:nvPr/>
          </p:nvSpPr>
          <p:spPr>
            <a:xfrm>
              <a:off x="5464935" y="3085345"/>
              <a:ext cx="204328" cy="27874"/>
            </a:xfrm>
            <a:custGeom>
              <a:rect b="b" l="l" r="r" t="t"/>
              <a:pathLst>
                <a:path extrusionOk="0" h="27874" w="204328">
                  <a:moveTo>
                    <a:pt x="190395" y="0"/>
                  </a:moveTo>
                  <a:lnTo>
                    <a:pt x="14149" y="0"/>
                  </a:lnTo>
                  <a:cubicBezTo>
                    <a:pt x="7720" y="0"/>
                    <a:pt x="1903" y="4253"/>
                    <a:pt x="410" y="10502"/>
                  </a:cubicBezTo>
                  <a:cubicBezTo>
                    <a:pt x="-1784" y="19701"/>
                    <a:pt x="5131" y="27874"/>
                    <a:pt x="13933" y="27874"/>
                  </a:cubicBezTo>
                  <a:lnTo>
                    <a:pt x="190179" y="27874"/>
                  </a:lnTo>
                  <a:cubicBezTo>
                    <a:pt x="196590" y="27874"/>
                    <a:pt x="202408" y="23639"/>
                    <a:pt x="203909" y="17399"/>
                  </a:cubicBezTo>
                  <a:cubicBezTo>
                    <a:pt x="206130" y="8209"/>
                    <a:pt x="199216" y="0"/>
                    <a:pt x="19039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48" name="Google Shape;1748;p72"/>
            <p:cNvSpPr/>
            <p:nvPr/>
          </p:nvSpPr>
          <p:spPr>
            <a:xfrm>
              <a:off x="5464935" y="3145590"/>
              <a:ext cx="204336" cy="27874"/>
            </a:xfrm>
            <a:custGeom>
              <a:rect b="b" l="l" r="r" t="t"/>
              <a:pathLst>
                <a:path extrusionOk="0" h="27874" w="204336">
                  <a:moveTo>
                    <a:pt x="190394" y="0"/>
                  </a:moveTo>
                  <a:lnTo>
                    <a:pt x="14149" y="0"/>
                  </a:lnTo>
                  <a:cubicBezTo>
                    <a:pt x="7738" y="0"/>
                    <a:pt x="1920" y="4235"/>
                    <a:pt x="419" y="10475"/>
                  </a:cubicBezTo>
                  <a:cubicBezTo>
                    <a:pt x="-1803" y="19665"/>
                    <a:pt x="5121" y="27874"/>
                    <a:pt x="13942" y="27874"/>
                  </a:cubicBezTo>
                  <a:lnTo>
                    <a:pt x="190188" y="27874"/>
                  </a:lnTo>
                  <a:cubicBezTo>
                    <a:pt x="196617" y="27874"/>
                    <a:pt x="202434" y="23621"/>
                    <a:pt x="203927" y="17372"/>
                  </a:cubicBezTo>
                  <a:cubicBezTo>
                    <a:pt x="206121" y="8173"/>
                    <a:pt x="199206" y="0"/>
                    <a:pt x="190403"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49" name="Google Shape;1749;p72"/>
            <p:cNvSpPr/>
            <p:nvPr/>
          </p:nvSpPr>
          <p:spPr>
            <a:xfrm>
              <a:off x="5464934" y="3205825"/>
              <a:ext cx="204328" cy="27874"/>
            </a:xfrm>
            <a:custGeom>
              <a:rect b="b" l="l" r="r" t="t"/>
              <a:pathLst>
                <a:path extrusionOk="0" h="27874" w="204328">
                  <a:moveTo>
                    <a:pt x="203910" y="10475"/>
                  </a:moveTo>
                  <a:cubicBezTo>
                    <a:pt x="202408" y="4244"/>
                    <a:pt x="196591" y="0"/>
                    <a:pt x="190179" y="0"/>
                  </a:cubicBezTo>
                  <a:lnTo>
                    <a:pt x="13934" y="0"/>
                  </a:lnTo>
                  <a:cubicBezTo>
                    <a:pt x="5122" y="0"/>
                    <a:pt x="-1784" y="8183"/>
                    <a:pt x="410" y="17372"/>
                  </a:cubicBezTo>
                  <a:cubicBezTo>
                    <a:pt x="1903" y="23621"/>
                    <a:pt x="7720" y="27874"/>
                    <a:pt x="14150" y="27874"/>
                  </a:cubicBezTo>
                  <a:lnTo>
                    <a:pt x="190395" y="27874"/>
                  </a:lnTo>
                  <a:cubicBezTo>
                    <a:pt x="199216" y="27874"/>
                    <a:pt x="206131" y="19665"/>
                    <a:pt x="203910" y="1047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50" name="Google Shape;1750;p72"/>
            <p:cNvSpPr/>
            <p:nvPr/>
          </p:nvSpPr>
          <p:spPr>
            <a:xfrm>
              <a:off x="5461182" y="3267225"/>
              <a:ext cx="151869" cy="88518"/>
            </a:xfrm>
            <a:custGeom>
              <a:rect b="b" l="l" r="r" t="t"/>
              <a:pathLst>
                <a:path extrusionOk="0" h="88518" w="151869">
                  <a:moveTo>
                    <a:pt x="137914" y="30324"/>
                  </a:moveTo>
                  <a:lnTo>
                    <a:pt x="98234" y="30324"/>
                  </a:lnTo>
                  <a:cubicBezTo>
                    <a:pt x="94242" y="30324"/>
                    <a:pt x="90438" y="32042"/>
                    <a:pt x="87795" y="35045"/>
                  </a:cubicBezTo>
                  <a:lnTo>
                    <a:pt x="76349" y="47993"/>
                  </a:lnTo>
                  <a:lnTo>
                    <a:pt x="61701" y="9023"/>
                  </a:lnTo>
                  <a:cubicBezTo>
                    <a:pt x="60028" y="4599"/>
                    <a:pt x="56225" y="1308"/>
                    <a:pt x="51603" y="319"/>
                  </a:cubicBezTo>
                  <a:cubicBezTo>
                    <a:pt x="46982" y="-688"/>
                    <a:pt x="42162" y="724"/>
                    <a:pt x="38808" y="4069"/>
                  </a:cubicBezTo>
                  <a:lnTo>
                    <a:pt x="4100" y="38705"/>
                  </a:lnTo>
                  <a:cubicBezTo>
                    <a:pt x="-1358" y="44136"/>
                    <a:pt x="-1367" y="52965"/>
                    <a:pt x="4073" y="58414"/>
                  </a:cubicBezTo>
                  <a:cubicBezTo>
                    <a:pt x="9504" y="63872"/>
                    <a:pt x="18334" y="63881"/>
                    <a:pt x="23792" y="58441"/>
                  </a:cubicBezTo>
                  <a:lnTo>
                    <a:pt x="43223" y="39055"/>
                  </a:lnTo>
                  <a:lnTo>
                    <a:pt x="58428" y="79491"/>
                  </a:lnTo>
                  <a:cubicBezTo>
                    <a:pt x="62133" y="89354"/>
                    <a:pt x="75017" y="91647"/>
                    <a:pt x="81914" y="83816"/>
                  </a:cubicBezTo>
                  <a:lnTo>
                    <a:pt x="104537" y="58198"/>
                  </a:lnTo>
                  <a:lnTo>
                    <a:pt x="137932" y="58198"/>
                  </a:lnTo>
                  <a:cubicBezTo>
                    <a:pt x="145629" y="58198"/>
                    <a:pt x="151869" y="51967"/>
                    <a:pt x="151869" y="44261"/>
                  </a:cubicBezTo>
                  <a:cubicBezTo>
                    <a:pt x="151869" y="36564"/>
                    <a:pt x="145629" y="30324"/>
                    <a:pt x="137932" y="303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51" name="Google Shape;1751;p72"/>
            <p:cNvSpPr/>
            <p:nvPr/>
          </p:nvSpPr>
          <p:spPr>
            <a:xfrm>
              <a:off x="5759471" y="3049379"/>
              <a:ext cx="103404" cy="345109"/>
            </a:xfrm>
            <a:custGeom>
              <a:rect b="b" l="l" r="r" t="t"/>
              <a:pathLst>
                <a:path extrusionOk="0" h="345109" w="103404">
                  <a:moveTo>
                    <a:pt x="74263" y="0"/>
                  </a:moveTo>
                  <a:lnTo>
                    <a:pt x="29142" y="0"/>
                  </a:lnTo>
                  <a:cubicBezTo>
                    <a:pt x="13047" y="0"/>
                    <a:pt x="0" y="13047"/>
                    <a:pt x="0" y="29142"/>
                  </a:cubicBezTo>
                  <a:lnTo>
                    <a:pt x="0" y="254176"/>
                  </a:lnTo>
                  <a:cubicBezTo>
                    <a:pt x="0" y="254176"/>
                    <a:pt x="0" y="254221"/>
                    <a:pt x="0" y="254239"/>
                  </a:cubicBezTo>
                  <a:cubicBezTo>
                    <a:pt x="9" y="256388"/>
                    <a:pt x="540" y="258492"/>
                    <a:pt x="1412" y="260273"/>
                  </a:cubicBezTo>
                  <a:lnTo>
                    <a:pt x="39294" y="337394"/>
                  </a:lnTo>
                  <a:cubicBezTo>
                    <a:pt x="44347" y="347681"/>
                    <a:pt x="59057" y="347681"/>
                    <a:pt x="64111" y="337394"/>
                  </a:cubicBezTo>
                  <a:lnTo>
                    <a:pt x="101993" y="260273"/>
                  </a:lnTo>
                  <a:cubicBezTo>
                    <a:pt x="102874" y="258474"/>
                    <a:pt x="103395" y="256371"/>
                    <a:pt x="103404" y="254239"/>
                  </a:cubicBezTo>
                  <a:cubicBezTo>
                    <a:pt x="103404" y="254221"/>
                    <a:pt x="103404" y="254194"/>
                    <a:pt x="103404" y="254176"/>
                  </a:cubicBezTo>
                  <a:lnTo>
                    <a:pt x="103404" y="29142"/>
                  </a:lnTo>
                  <a:cubicBezTo>
                    <a:pt x="103404" y="13074"/>
                    <a:pt x="90330" y="0"/>
                    <a:pt x="74263" y="0"/>
                  </a:cubicBezTo>
                  <a:close/>
                  <a:moveTo>
                    <a:pt x="51720" y="299899"/>
                  </a:moveTo>
                  <a:lnTo>
                    <a:pt x="36039" y="267952"/>
                  </a:lnTo>
                  <a:lnTo>
                    <a:pt x="67411" y="267952"/>
                  </a:lnTo>
                  <a:lnTo>
                    <a:pt x="51720" y="299899"/>
                  </a:lnTo>
                  <a:close/>
                  <a:moveTo>
                    <a:pt x="75539" y="240078"/>
                  </a:moveTo>
                  <a:lnTo>
                    <a:pt x="27883" y="240078"/>
                  </a:lnTo>
                  <a:lnTo>
                    <a:pt x="27883" y="81824"/>
                  </a:lnTo>
                  <a:lnTo>
                    <a:pt x="75539" y="81824"/>
                  </a:lnTo>
                  <a:lnTo>
                    <a:pt x="75539" y="240078"/>
                  </a:lnTo>
                  <a:close/>
                  <a:moveTo>
                    <a:pt x="75539" y="53950"/>
                  </a:moveTo>
                  <a:lnTo>
                    <a:pt x="27883" y="53950"/>
                  </a:lnTo>
                  <a:lnTo>
                    <a:pt x="27883" y="28477"/>
                  </a:lnTo>
                  <a:cubicBezTo>
                    <a:pt x="27883" y="27649"/>
                    <a:pt x="28558" y="26975"/>
                    <a:pt x="29385" y="26975"/>
                  </a:cubicBezTo>
                  <a:lnTo>
                    <a:pt x="74046" y="26975"/>
                  </a:lnTo>
                  <a:cubicBezTo>
                    <a:pt x="74874" y="26975"/>
                    <a:pt x="75548" y="27649"/>
                    <a:pt x="75548" y="28477"/>
                  </a:cubicBezTo>
                  <a:lnTo>
                    <a:pt x="75548" y="539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52" name="Google Shape;1752;p72"/>
          <p:cNvGrpSpPr/>
          <p:nvPr/>
        </p:nvGrpSpPr>
        <p:grpSpPr>
          <a:xfrm>
            <a:off x="4047876" y="3081633"/>
            <a:ext cx="320103" cy="460369"/>
            <a:chOff x="4622025" y="2998130"/>
            <a:chExt cx="320103" cy="460369"/>
          </a:xfrm>
        </p:grpSpPr>
        <p:sp>
          <p:nvSpPr>
            <p:cNvPr id="1753" name="Google Shape;1753;p72"/>
            <p:cNvSpPr/>
            <p:nvPr/>
          </p:nvSpPr>
          <p:spPr>
            <a:xfrm>
              <a:off x="4678245" y="3043552"/>
              <a:ext cx="207667" cy="348775"/>
            </a:xfrm>
            <a:custGeom>
              <a:rect b="b" l="l" r="r" t="t"/>
              <a:pathLst>
                <a:path extrusionOk="0" h="348775" w="207667">
                  <a:moveTo>
                    <a:pt x="207658" y="104852"/>
                  </a:moveTo>
                  <a:cubicBezTo>
                    <a:pt x="207658" y="45660"/>
                    <a:pt x="158833" y="-2239"/>
                    <a:pt x="99722" y="81"/>
                  </a:cubicBezTo>
                  <a:cubicBezTo>
                    <a:pt x="45448" y="2203"/>
                    <a:pt x="2118" y="46514"/>
                    <a:pt x="76" y="100797"/>
                  </a:cubicBezTo>
                  <a:cubicBezTo>
                    <a:pt x="-1992" y="155799"/>
                    <a:pt x="38147" y="201953"/>
                    <a:pt x="90344" y="208822"/>
                  </a:cubicBezTo>
                  <a:lnTo>
                    <a:pt x="90344" y="252747"/>
                  </a:lnTo>
                  <a:cubicBezTo>
                    <a:pt x="68764" y="259068"/>
                    <a:pt x="53325" y="280144"/>
                    <a:pt x="55537" y="304404"/>
                  </a:cubicBezTo>
                  <a:cubicBezTo>
                    <a:pt x="57677" y="327917"/>
                    <a:pt x="76560" y="346845"/>
                    <a:pt x="100100" y="348634"/>
                  </a:cubicBezTo>
                  <a:cubicBezTo>
                    <a:pt x="128523" y="350792"/>
                    <a:pt x="152341" y="328052"/>
                    <a:pt x="152341" y="299791"/>
                  </a:cubicBezTo>
                  <a:cubicBezTo>
                    <a:pt x="152341" y="277510"/>
                    <a:pt x="137523" y="258663"/>
                    <a:pt x="117328" y="252747"/>
                  </a:cubicBezTo>
                  <a:lnTo>
                    <a:pt x="117328" y="208822"/>
                  </a:lnTo>
                  <a:cubicBezTo>
                    <a:pt x="168230" y="202124"/>
                    <a:pt x="207667" y="158056"/>
                    <a:pt x="207667" y="104852"/>
                  </a:cubicBezTo>
                  <a:close/>
                  <a:moveTo>
                    <a:pt x="125474" y="299782"/>
                  </a:moveTo>
                  <a:cubicBezTo>
                    <a:pt x="125474" y="311768"/>
                    <a:pt x="115718" y="321524"/>
                    <a:pt x="103732" y="321524"/>
                  </a:cubicBezTo>
                  <a:cubicBezTo>
                    <a:pt x="91746" y="321524"/>
                    <a:pt x="81991" y="311768"/>
                    <a:pt x="81991" y="299782"/>
                  </a:cubicBezTo>
                  <a:cubicBezTo>
                    <a:pt x="81991" y="287796"/>
                    <a:pt x="91746" y="278040"/>
                    <a:pt x="103732" y="278040"/>
                  </a:cubicBezTo>
                  <a:cubicBezTo>
                    <a:pt x="115718" y="278040"/>
                    <a:pt x="125474" y="287796"/>
                    <a:pt x="125474" y="299782"/>
                  </a:cubicBezTo>
                  <a:close/>
                  <a:moveTo>
                    <a:pt x="103732" y="182459"/>
                  </a:moveTo>
                  <a:cubicBezTo>
                    <a:pt x="60932" y="182459"/>
                    <a:pt x="26116" y="147643"/>
                    <a:pt x="26116" y="104843"/>
                  </a:cubicBezTo>
                  <a:cubicBezTo>
                    <a:pt x="26116" y="62042"/>
                    <a:pt x="60932" y="27227"/>
                    <a:pt x="103732" y="27227"/>
                  </a:cubicBezTo>
                  <a:cubicBezTo>
                    <a:pt x="146533" y="27227"/>
                    <a:pt x="181349" y="62042"/>
                    <a:pt x="181349" y="104843"/>
                  </a:cubicBezTo>
                  <a:cubicBezTo>
                    <a:pt x="181349" y="147643"/>
                    <a:pt x="146533" y="182459"/>
                    <a:pt x="103732" y="18245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54" name="Google Shape;1754;p72"/>
            <p:cNvSpPr/>
            <p:nvPr/>
          </p:nvSpPr>
          <p:spPr>
            <a:xfrm>
              <a:off x="4740786" y="3103654"/>
              <a:ext cx="96644" cy="58372"/>
            </a:xfrm>
            <a:custGeom>
              <a:rect b="b" l="l" r="r" t="t"/>
              <a:pathLst>
                <a:path extrusionOk="0" h="58372" w="96644">
                  <a:moveTo>
                    <a:pt x="93973" y="5492"/>
                  </a:moveTo>
                  <a:cubicBezTo>
                    <a:pt x="89486" y="-541"/>
                    <a:pt x="80953" y="-1800"/>
                    <a:pt x="74911" y="2696"/>
                  </a:cubicBezTo>
                  <a:lnTo>
                    <a:pt x="39556" y="28987"/>
                  </a:lnTo>
                  <a:lnTo>
                    <a:pt x="19342" y="19645"/>
                  </a:lnTo>
                  <a:cubicBezTo>
                    <a:pt x="12509" y="16489"/>
                    <a:pt x="4416" y="19465"/>
                    <a:pt x="1260" y="26290"/>
                  </a:cubicBezTo>
                  <a:cubicBezTo>
                    <a:pt x="-1896" y="33115"/>
                    <a:pt x="1080" y="41216"/>
                    <a:pt x="7905" y="44372"/>
                  </a:cubicBezTo>
                  <a:cubicBezTo>
                    <a:pt x="35348" y="56637"/>
                    <a:pt x="36004" y="58372"/>
                    <a:pt x="41174" y="58372"/>
                  </a:cubicBezTo>
                  <a:cubicBezTo>
                    <a:pt x="49069" y="58372"/>
                    <a:pt x="49177" y="54695"/>
                    <a:pt x="91150" y="24555"/>
                  </a:cubicBezTo>
                  <a:cubicBezTo>
                    <a:pt x="97183" y="20068"/>
                    <a:pt x="98442" y="11535"/>
                    <a:pt x="93955" y="549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55" name="Google Shape;1755;p72"/>
            <p:cNvSpPr/>
            <p:nvPr/>
          </p:nvSpPr>
          <p:spPr>
            <a:xfrm>
              <a:off x="4622025" y="2998130"/>
              <a:ext cx="320103" cy="460369"/>
            </a:xfrm>
            <a:custGeom>
              <a:rect b="b" l="l" r="r" t="t"/>
              <a:pathLst>
                <a:path extrusionOk="0" h="460369" w="320103">
                  <a:moveTo>
                    <a:pt x="0" y="161621"/>
                  </a:moveTo>
                  <a:lnTo>
                    <a:pt x="0" y="446747"/>
                  </a:lnTo>
                  <a:cubicBezTo>
                    <a:pt x="0" y="454273"/>
                    <a:pt x="6096" y="460369"/>
                    <a:pt x="13622" y="460369"/>
                  </a:cubicBezTo>
                  <a:lnTo>
                    <a:pt x="306481" y="460369"/>
                  </a:lnTo>
                  <a:cubicBezTo>
                    <a:pt x="314007" y="460369"/>
                    <a:pt x="320103" y="454273"/>
                    <a:pt x="320103" y="446747"/>
                  </a:cubicBezTo>
                  <a:lnTo>
                    <a:pt x="320103" y="160182"/>
                  </a:lnTo>
                  <a:cubicBezTo>
                    <a:pt x="320103" y="73871"/>
                    <a:pt x="251542" y="3287"/>
                    <a:pt x="166067" y="113"/>
                  </a:cubicBezTo>
                  <a:cubicBezTo>
                    <a:pt x="74757" y="-3277"/>
                    <a:pt x="0" y="70257"/>
                    <a:pt x="0" y="161630"/>
                  </a:cubicBezTo>
                  <a:close/>
                  <a:moveTo>
                    <a:pt x="293128" y="433394"/>
                  </a:moveTo>
                  <a:lnTo>
                    <a:pt x="26975" y="433394"/>
                  </a:lnTo>
                  <a:lnTo>
                    <a:pt x="26975" y="161657"/>
                  </a:lnTo>
                  <a:cubicBezTo>
                    <a:pt x="26975" y="91306"/>
                    <a:pt x="81249" y="32204"/>
                    <a:pt x="151456" y="27771"/>
                  </a:cubicBezTo>
                  <a:cubicBezTo>
                    <a:pt x="228712" y="22898"/>
                    <a:pt x="293128" y="84293"/>
                    <a:pt x="293128" y="160443"/>
                  </a:cubicBezTo>
                  <a:lnTo>
                    <a:pt x="293128" y="43339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56" name="Google Shape;1756;p72"/>
          <p:cNvGrpSpPr/>
          <p:nvPr/>
        </p:nvGrpSpPr>
        <p:grpSpPr>
          <a:xfrm>
            <a:off x="3212353" y="3081631"/>
            <a:ext cx="372255" cy="460373"/>
            <a:chOff x="3892792" y="2978345"/>
            <a:chExt cx="372255" cy="460373"/>
          </a:xfrm>
        </p:grpSpPr>
        <p:sp>
          <p:nvSpPr>
            <p:cNvPr id="1757" name="Google Shape;1757;p72"/>
            <p:cNvSpPr/>
            <p:nvPr/>
          </p:nvSpPr>
          <p:spPr>
            <a:xfrm>
              <a:off x="3892792" y="2978345"/>
              <a:ext cx="372255" cy="460373"/>
            </a:xfrm>
            <a:custGeom>
              <a:rect b="b" l="l" r="r" t="t"/>
              <a:pathLst>
                <a:path extrusionOk="0" h="460373" w="372255">
                  <a:moveTo>
                    <a:pt x="358498" y="47656"/>
                  </a:moveTo>
                  <a:lnTo>
                    <a:pt x="321003" y="47656"/>
                  </a:lnTo>
                  <a:lnTo>
                    <a:pt x="321003" y="13757"/>
                  </a:lnTo>
                  <a:cubicBezTo>
                    <a:pt x="321003" y="6159"/>
                    <a:pt x="314843" y="0"/>
                    <a:pt x="307245" y="0"/>
                  </a:cubicBezTo>
                  <a:lnTo>
                    <a:pt x="13640" y="0"/>
                  </a:lnTo>
                  <a:cubicBezTo>
                    <a:pt x="6105" y="0"/>
                    <a:pt x="0" y="6159"/>
                    <a:pt x="0" y="13748"/>
                  </a:cubicBezTo>
                  <a:lnTo>
                    <a:pt x="0" y="398969"/>
                  </a:lnTo>
                  <a:cubicBezTo>
                    <a:pt x="0" y="406558"/>
                    <a:pt x="6105" y="412718"/>
                    <a:pt x="13640" y="412718"/>
                  </a:cubicBezTo>
                  <a:lnTo>
                    <a:pt x="51253" y="412718"/>
                  </a:lnTo>
                  <a:lnTo>
                    <a:pt x="51253" y="446616"/>
                  </a:lnTo>
                  <a:cubicBezTo>
                    <a:pt x="51253" y="454214"/>
                    <a:pt x="57412" y="460373"/>
                    <a:pt x="65010" y="460373"/>
                  </a:cubicBezTo>
                  <a:lnTo>
                    <a:pt x="358498" y="460373"/>
                  </a:lnTo>
                  <a:cubicBezTo>
                    <a:pt x="366105" y="460373"/>
                    <a:pt x="372255" y="454214"/>
                    <a:pt x="372255" y="446625"/>
                  </a:cubicBezTo>
                  <a:lnTo>
                    <a:pt x="372255" y="61404"/>
                  </a:lnTo>
                  <a:cubicBezTo>
                    <a:pt x="372255" y="53815"/>
                    <a:pt x="366096" y="47656"/>
                    <a:pt x="358498" y="47656"/>
                  </a:cubicBezTo>
                  <a:close/>
                  <a:moveTo>
                    <a:pt x="52152" y="60514"/>
                  </a:moveTo>
                  <a:lnTo>
                    <a:pt x="52152" y="384843"/>
                  </a:lnTo>
                  <a:lnTo>
                    <a:pt x="27874" y="384843"/>
                  </a:lnTo>
                  <a:lnTo>
                    <a:pt x="27874" y="26975"/>
                  </a:lnTo>
                  <a:lnTo>
                    <a:pt x="293128" y="26975"/>
                  </a:lnTo>
                  <a:lnTo>
                    <a:pt x="293128" y="46757"/>
                  </a:lnTo>
                  <a:lnTo>
                    <a:pt x="65909" y="46757"/>
                  </a:lnTo>
                  <a:cubicBezTo>
                    <a:pt x="58311" y="46757"/>
                    <a:pt x="52152" y="52916"/>
                    <a:pt x="52152" y="60514"/>
                  </a:cubicBezTo>
                  <a:close/>
                  <a:moveTo>
                    <a:pt x="345280" y="432499"/>
                  </a:moveTo>
                  <a:lnTo>
                    <a:pt x="79127" y="432499"/>
                  </a:lnTo>
                  <a:lnTo>
                    <a:pt x="79127" y="74631"/>
                  </a:lnTo>
                  <a:lnTo>
                    <a:pt x="345280" y="74631"/>
                  </a:lnTo>
                  <a:lnTo>
                    <a:pt x="345280" y="43249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58" name="Google Shape;1758;p72"/>
            <p:cNvSpPr/>
            <p:nvPr/>
          </p:nvSpPr>
          <p:spPr>
            <a:xfrm>
              <a:off x="4006278" y="3109443"/>
              <a:ext cx="159159" cy="159166"/>
            </a:xfrm>
            <a:custGeom>
              <a:rect b="b" l="l" r="r" t="t"/>
              <a:pathLst>
                <a:path extrusionOk="0" h="159166" w="159159">
                  <a:moveTo>
                    <a:pt x="145402" y="65819"/>
                  </a:moveTo>
                  <a:lnTo>
                    <a:pt x="93331" y="65819"/>
                  </a:lnTo>
                  <a:lnTo>
                    <a:pt x="93331" y="13757"/>
                  </a:lnTo>
                  <a:cubicBezTo>
                    <a:pt x="93331" y="6159"/>
                    <a:pt x="87163" y="0"/>
                    <a:pt x="79565" y="0"/>
                  </a:cubicBezTo>
                  <a:cubicBezTo>
                    <a:pt x="35164" y="0"/>
                    <a:pt x="-865" y="36569"/>
                    <a:pt x="16" y="81168"/>
                  </a:cubicBezTo>
                  <a:cubicBezTo>
                    <a:pt x="843" y="123105"/>
                    <a:pt x="34562" y="157507"/>
                    <a:pt x="76472" y="159108"/>
                  </a:cubicBezTo>
                  <a:cubicBezTo>
                    <a:pt x="121763" y="160834"/>
                    <a:pt x="159159" y="124490"/>
                    <a:pt x="159159" y="79576"/>
                  </a:cubicBezTo>
                  <a:cubicBezTo>
                    <a:pt x="159159" y="71987"/>
                    <a:pt x="153009" y="65819"/>
                    <a:pt x="145402" y="65819"/>
                  </a:cubicBezTo>
                  <a:close/>
                  <a:moveTo>
                    <a:pt x="80114" y="132016"/>
                  </a:moveTo>
                  <a:cubicBezTo>
                    <a:pt x="51403" y="132016"/>
                    <a:pt x="28052" y="108655"/>
                    <a:pt x="28052" y="79936"/>
                  </a:cubicBezTo>
                  <a:cubicBezTo>
                    <a:pt x="28052" y="56000"/>
                    <a:pt x="44300" y="35769"/>
                    <a:pt x="66356" y="29717"/>
                  </a:cubicBezTo>
                  <a:lnTo>
                    <a:pt x="66356" y="79936"/>
                  </a:lnTo>
                  <a:cubicBezTo>
                    <a:pt x="66356" y="87534"/>
                    <a:pt x="72516" y="93693"/>
                    <a:pt x="80114" y="93693"/>
                  </a:cubicBezTo>
                  <a:lnTo>
                    <a:pt x="130341" y="93693"/>
                  </a:lnTo>
                  <a:cubicBezTo>
                    <a:pt x="124299" y="115759"/>
                    <a:pt x="104076" y="132016"/>
                    <a:pt x="80114" y="13201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59" name="Google Shape;1759;p72"/>
            <p:cNvSpPr/>
            <p:nvPr/>
          </p:nvSpPr>
          <p:spPr>
            <a:xfrm>
              <a:off x="4110399" y="3072038"/>
              <a:ext cx="93342" cy="93333"/>
            </a:xfrm>
            <a:custGeom>
              <a:rect b="b" l="l" r="r" t="t"/>
              <a:pathLst>
                <a:path extrusionOk="0" h="93333" w="93342">
                  <a:moveTo>
                    <a:pt x="13865" y="0"/>
                  </a:moveTo>
                  <a:cubicBezTo>
                    <a:pt x="6222" y="-9"/>
                    <a:pt x="0" y="6114"/>
                    <a:pt x="0" y="13757"/>
                  </a:cubicBezTo>
                  <a:lnTo>
                    <a:pt x="0" y="79576"/>
                  </a:lnTo>
                  <a:cubicBezTo>
                    <a:pt x="0" y="87174"/>
                    <a:pt x="6150" y="93334"/>
                    <a:pt x="13757" y="93334"/>
                  </a:cubicBezTo>
                  <a:lnTo>
                    <a:pt x="79585" y="93334"/>
                  </a:lnTo>
                  <a:cubicBezTo>
                    <a:pt x="87102" y="93334"/>
                    <a:pt x="93325" y="87309"/>
                    <a:pt x="93342" y="79792"/>
                  </a:cubicBezTo>
                  <a:cubicBezTo>
                    <a:pt x="93459" y="35499"/>
                    <a:pt x="57394" y="54"/>
                    <a:pt x="13865" y="0"/>
                  </a:cubicBezTo>
                  <a:close/>
                  <a:moveTo>
                    <a:pt x="26975" y="65459"/>
                  </a:moveTo>
                  <a:lnTo>
                    <a:pt x="26975" y="28998"/>
                  </a:lnTo>
                  <a:cubicBezTo>
                    <a:pt x="44653" y="33845"/>
                    <a:pt x="58590" y="47782"/>
                    <a:pt x="63445" y="65459"/>
                  </a:cubicBezTo>
                  <a:lnTo>
                    <a:pt x="26975" y="654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60" name="Google Shape;1760;p72"/>
            <p:cNvSpPr/>
            <p:nvPr/>
          </p:nvSpPr>
          <p:spPr>
            <a:xfrm>
              <a:off x="3994309" y="3299347"/>
              <a:ext cx="218010" cy="27874"/>
            </a:xfrm>
            <a:custGeom>
              <a:rect b="b" l="l" r="r" t="t"/>
              <a:pathLst>
                <a:path extrusionOk="0" h="27874" w="218010">
                  <a:moveTo>
                    <a:pt x="217606" y="10502"/>
                  </a:moveTo>
                  <a:cubicBezTo>
                    <a:pt x="216140" y="4262"/>
                    <a:pt x="210331" y="0"/>
                    <a:pt x="203920" y="0"/>
                  </a:cubicBezTo>
                  <a:lnTo>
                    <a:pt x="13756" y="0"/>
                  </a:lnTo>
                  <a:cubicBezTo>
                    <a:pt x="5034" y="0"/>
                    <a:pt x="-1773" y="8209"/>
                    <a:pt x="412" y="17399"/>
                  </a:cubicBezTo>
                  <a:cubicBezTo>
                    <a:pt x="1896" y="23630"/>
                    <a:pt x="7686" y="27874"/>
                    <a:pt x="14088" y="27874"/>
                  </a:cubicBezTo>
                  <a:lnTo>
                    <a:pt x="204253" y="27874"/>
                  </a:lnTo>
                  <a:cubicBezTo>
                    <a:pt x="212948" y="27874"/>
                    <a:pt x="219773" y="19701"/>
                    <a:pt x="217606" y="10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61" name="Google Shape;1761;p72"/>
            <p:cNvSpPr/>
            <p:nvPr/>
          </p:nvSpPr>
          <p:spPr>
            <a:xfrm>
              <a:off x="3994308" y="3351499"/>
              <a:ext cx="218020" cy="27874"/>
            </a:xfrm>
            <a:custGeom>
              <a:rect b="b" l="l" r="r" t="t"/>
              <a:pathLst>
                <a:path extrusionOk="0" h="27874" w="218020">
                  <a:moveTo>
                    <a:pt x="217606" y="10502"/>
                  </a:moveTo>
                  <a:cubicBezTo>
                    <a:pt x="216141" y="4262"/>
                    <a:pt x="210332" y="0"/>
                    <a:pt x="203921" y="0"/>
                  </a:cubicBezTo>
                  <a:lnTo>
                    <a:pt x="13756" y="0"/>
                  </a:lnTo>
                  <a:cubicBezTo>
                    <a:pt x="4989" y="0"/>
                    <a:pt x="-1808" y="8290"/>
                    <a:pt x="431" y="17471"/>
                  </a:cubicBezTo>
                  <a:cubicBezTo>
                    <a:pt x="1941" y="23666"/>
                    <a:pt x="7723" y="27874"/>
                    <a:pt x="14098" y="27874"/>
                  </a:cubicBezTo>
                  <a:lnTo>
                    <a:pt x="204263" y="27874"/>
                  </a:lnTo>
                  <a:cubicBezTo>
                    <a:pt x="212958" y="27874"/>
                    <a:pt x="219782" y="19701"/>
                    <a:pt x="217615" y="10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62" name="Google Shape;1762;p72"/>
          <p:cNvGrpSpPr/>
          <p:nvPr/>
        </p:nvGrpSpPr>
        <p:grpSpPr>
          <a:xfrm>
            <a:off x="2358812" y="3093588"/>
            <a:ext cx="460447" cy="436460"/>
            <a:chOff x="3245403" y="2998135"/>
            <a:chExt cx="460447" cy="436460"/>
          </a:xfrm>
        </p:grpSpPr>
        <p:sp>
          <p:nvSpPr>
            <p:cNvPr id="1763" name="Google Shape;1763;p72"/>
            <p:cNvSpPr/>
            <p:nvPr/>
          </p:nvSpPr>
          <p:spPr>
            <a:xfrm>
              <a:off x="3485119" y="2998135"/>
              <a:ext cx="96910" cy="137879"/>
            </a:xfrm>
            <a:custGeom>
              <a:rect b="b" l="l" r="r" t="t"/>
              <a:pathLst>
                <a:path extrusionOk="0" h="137879" w="96910">
                  <a:moveTo>
                    <a:pt x="96498" y="40877"/>
                  </a:moveTo>
                  <a:cubicBezTo>
                    <a:pt x="94682" y="33629"/>
                    <a:pt x="87326" y="29232"/>
                    <a:pt x="80079" y="31058"/>
                  </a:cubicBezTo>
                  <a:lnTo>
                    <a:pt x="67877" y="34124"/>
                  </a:lnTo>
                  <a:lnTo>
                    <a:pt x="72688" y="17238"/>
                  </a:lnTo>
                  <a:cubicBezTo>
                    <a:pt x="74738" y="10053"/>
                    <a:pt x="70566" y="2572"/>
                    <a:pt x="63382" y="522"/>
                  </a:cubicBezTo>
                  <a:cubicBezTo>
                    <a:pt x="56197" y="-1528"/>
                    <a:pt x="48716" y="2644"/>
                    <a:pt x="46666" y="9828"/>
                  </a:cubicBezTo>
                  <a:lnTo>
                    <a:pt x="41856" y="26715"/>
                  </a:lnTo>
                  <a:lnTo>
                    <a:pt x="33107" y="17687"/>
                  </a:lnTo>
                  <a:cubicBezTo>
                    <a:pt x="27909" y="12319"/>
                    <a:pt x="19340" y="12184"/>
                    <a:pt x="13981" y="17390"/>
                  </a:cubicBezTo>
                  <a:cubicBezTo>
                    <a:pt x="8613" y="22588"/>
                    <a:pt x="8479" y="31157"/>
                    <a:pt x="13685" y="36516"/>
                  </a:cubicBezTo>
                  <a:lnTo>
                    <a:pt x="22434" y="45543"/>
                  </a:lnTo>
                  <a:lnTo>
                    <a:pt x="10232" y="48609"/>
                  </a:lnTo>
                  <a:cubicBezTo>
                    <a:pt x="2985" y="50435"/>
                    <a:pt x="-1412" y="57781"/>
                    <a:pt x="413" y="65028"/>
                  </a:cubicBezTo>
                  <a:cubicBezTo>
                    <a:pt x="2229" y="72275"/>
                    <a:pt x="9585" y="76672"/>
                    <a:pt x="16832" y="74847"/>
                  </a:cubicBezTo>
                  <a:lnTo>
                    <a:pt x="29033" y="71781"/>
                  </a:lnTo>
                  <a:lnTo>
                    <a:pt x="15114" y="120642"/>
                  </a:lnTo>
                  <a:cubicBezTo>
                    <a:pt x="13064" y="127826"/>
                    <a:pt x="17236" y="135307"/>
                    <a:pt x="24421" y="137357"/>
                  </a:cubicBezTo>
                  <a:cubicBezTo>
                    <a:pt x="31605" y="139407"/>
                    <a:pt x="39086" y="135235"/>
                    <a:pt x="41136" y="128051"/>
                  </a:cubicBezTo>
                  <a:lnTo>
                    <a:pt x="55055" y="79190"/>
                  </a:lnTo>
                  <a:lnTo>
                    <a:pt x="63804" y="88218"/>
                  </a:lnTo>
                  <a:cubicBezTo>
                    <a:pt x="69001" y="93577"/>
                    <a:pt x="77561" y="93721"/>
                    <a:pt x="82929" y="88514"/>
                  </a:cubicBezTo>
                  <a:cubicBezTo>
                    <a:pt x="88298" y="83317"/>
                    <a:pt x="88432" y="74748"/>
                    <a:pt x="83226" y="69389"/>
                  </a:cubicBezTo>
                  <a:lnTo>
                    <a:pt x="74477" y="60362"/>
                  </a:lnTo>
                  <a:lnTo>
                    <a:pt x="86679" y="57295"/>
                  </a:lnTo>
                  <a:cubicBezTo>
                    <a:pt x="93926" y="55479"/>
                    <a:pt x="98323" y="48124"/>
                    <a:pt x="96498" y="4087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64" name="Google Shape;1764;p72"/>
            <p:cNvSpPr/>
            <p:nvPr/>
          </p:nvSpPr>
          <p:spPr>
            <a:xfrm>
              <a:off x="3245403" y="3076269"/>
              <a:ext cx="230160" cy="306577"/>
            </a:xfrm>
            <a:custGeom>
              <a:rect b="b" l="l" r="r" t="t"/>
              <a:pathLst>
                <a:path extrusionOk="0" h="306577" w="230160">
                  <a:moveTo>
                    <a:pt x="220140" y="50636"/>
                  </a:moveTo>
                  <a:lnTo>
                    <a:pt x="32942" y="480"/>
                  </a:lnTo>
                  <a:cubicBezTo>
                    <a:pt x="22287" y="-2388"/>
                    <a:pt x="12810" y="8105"/>
                    <a:pt x="16838" y="18454"/>
                  </a:cubicBezTo>
                  <a:lnTo>
                    <a:pt x="74637" y="166970"/>
                  </a:lnTo>
                  <a:lnTo>
                    <a:pt x="74637" y="166970"/>
                  </a:lnTo>
                  <a:cubicBezTo>
                    <a:pt x="74637" y="166970"/>
                    <a:pt x="48318" y="264503"/>
                    <a:pt x="48318" y="264503"/>
                  </a:cubicBezTo>
                  <a:lnTo>
                    <a:pt x="17027" y="256113"/>
                  </a:lnTo>
                  <a:cubicBezTo>
                    <a:pt x="9825" y="254180"/>
                    <a:pt x="2398" y="258460"/>
                    <a:pt x="464" y="265680"/>
                  </a:cubicBezTo>
                  <a:cubicBezTo>
                    <a:pt x="-1469" y="272901"/>
                    <a:pt x="2811" y="280310"/>
                    <a:pt x="10031" y="282243"/>
                  </a:cubicBezTo>
                  <a:cubicBezTo>
                    <a:pt x="104588" y="307411"/>
                    <a:pt x="99265" y="306575"/>
                    <a:pt x="102619" y="306575"/>
                  </a:cubicBezTo>
                  <a:cubicBezTo>
                    <a:pt x="108589" y="306575"/>
                    <a:pt x="114056" y="302591"/>
                    <a:pt x="115675" y="296549"/>
                  </a:cubicBezTo>
                  <a:cubicBezTo>
                    <a:pt x="117608" y="289328"/>
                    <a:pt x="113328" y="281919"/>
                    <a:pt x="106107" y="279986"/>
                  </a:cubicBezTo>
                  <a:lnTo>
                    <a:pt x="74448" y="271507"/>
                  </a:lnTo>
                  <a:lnTo>
                    <a:pt x="100766" y="174001"/>
                  </a:lnTo>
                  <a:lnTo>
                    <a:pt x="225103" y="74275"/>
                  </a:lnTo>
                  <a:cubicBezTo>
                    <a:pt x="233744" y="67342"/>
                    <a:pt x="230804" y="53504"/>
                    <a:pt x="220140" y="50654"/>
                  </a:cubicBezTo>
                  <a:close/>
                  <a:moveTo>
                    <a:pt x="94859" y="144104"/>
                  </a:moveTo>
                  <a:lnTo>
                    <a:pt x="51816" y="33524"/>
                  </a:lnTo>
                  <a:lnTo>
                    <a:pt x="187428" y="69860"/>
                  </a:lnTo>
                  <a:lnTo>
                    <a:pt x="94859" y="14410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65" name="Google Shape;1765;p72"/>
            <p:cNvSpPr/>
            <p:nvPr/>
          </p:nvSpPr>
          <p:spPr>
            <a:xfrm>
              <a:off x="3327746" y="3133100"/>
              <a:ext cx="27550" cy="27550"/>
            </a:xfrm>
            <a:custGeom>
              <a:rect b="b" l="l" r="r" t="t"/>
              <a:pathLst>
                <a:path extrusionOk="0" h="27550" w="27550">
                  <a:moveTo>
                    <a:pt x="13775" y="0"/>
                  </a:moveTo>
                  <a:cubicBezTo>
                    <a:pt x="6168" y="0"/>
                    <a:pt x="0" y="6168"/>
                    <a:pt x="0" y="13775"/>
                  </a:cubicBezTo>
                  <a:cubicBezTo>
                    <a:pt x="0" y="21382"/>
                    <a:pt x="6159" y="27550"/>
                    <a:pt x="13775" y="27550"/>
                  </a:cubicBezTo>
                  <a:cubicBezTo>
                    <a:pt x="21391" y="27550"/>
                    <a:pt x="27550" y="21382"/>
                    <a:pt x="27550" y="13775"/>
                  </a:cubicBezTo>
                  <a:cubicBezTo>
                    <a:pt x="27550" y="6168"/>
                    <a:pt x="21391" y="0"/>
                    <a:pt x="1377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66" name="Google Shape;1766;p72"/>
            <p:cNvSpPr/>
            <p:nvPr/>
          </p:nvSpPr>
          <p:spPr>
            <a:xfrm>
              <a:off x="3334310" y="3166990"/>
              <a:ext cx="27559" cy="27550"/>
            </a:xfrm>
            <a:custGeom>
              <a:rect b="b" l="l" r="r" t="t"/>
              <a:pathLst>
                <a:path extrusionOk="0" h="27550" w="27559">
                  <a:moveTo>
                    <a:pt x="13775" y="0"/>
                  </a:moveTo>
                  <a:cubicBezTo>
                    <a:pt x="6168" y="0"/>
                    <a:pt x="0" y="6168"/>
                    <a:pt x="0" y="13775"/>
                  </a:cubicBezTo>
                  <a:cubicBezTo>
                    <a:pt x="0" y="21382"/>
                    <a:pt x="6168" y="27550"/>
                    <a:pt x="13775" y="27550"/>
                  </a:cubicBezTo>
                  <a:cubicBezTo>
                    <a:pt x="21382" y="27550"/>
                    <a:pt x="27559" y="21382"/>
                    <a:pt x="27559" y="13775"/>
                  </a:cubicBezTo>
                  <a:cubicBezTo>
                    <a:pt x="27559" y="6168"/>
                    <a:pt x="21391" y="0"/>
                    <a:pt x="1377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67" name="Google Shape;1767;p72"/>
            <p:cNvSpPr/>
            <p:nvPr/>
          </p:nvSpPr>
          <p:spPr>
            <a:xfrm>
              <a:off x="3479794" y="3122150"/>
              <a:ext cx="226056" cy="312445"/>
            </a:xfrm>
            <a:custGeom>
              <a:rect b="b" l="l" r="r" t="t"/>
              <a:pathLst>
                <a:path extrusionOk="0" h="312445" w="226056">
                  <a:moveTo>
                    <a:pt x="225593" y="270818"/>
                  </a:moveTo>
                  <a:cubicBezTo>
                    <a:pt x="223660" y="263598"/>
                    <a:pt x="216242" y="259318"/>
                    <a:pt x="209031" y="261251"/>
                  </a:cubicBezTo>
                  <a:lnTo>
                    <a:pt x="176373" y="270000"/>
                  </a:lnTo>
                  <a:lnTo>
                    <a:pt x="145298" y="154736"/>
                  </a:lnTo>
                  <a:lnTo>
                    <a:pt x="198331" y="18449"/>
                  </a:lnTo>
                  <a:cubicBezTo>
                    <a:pt x="202350" y="8118"/>
                    <a:pt x="192891" y="-2376"/>
                    <a:pt x="182226" y="475"/>
                  </a:cubicBezTo>
                  <a:lnTo>
                    <a:pt x="10027" y="46620"/>
                  </a:lnTo>
                  <a:cubicBezTo>
                    <a:pt x="-646" y="49470"/>
                    <a:pt x="-3586" y="63290"/>
                    <a:pt x="5063" y="70241"/>
                  </a:cubicBezTo>
                  <a:cubicBezTo>
                    <a:pt x="22067" y="83881"/>
                    <a:pt x="102120" y="148100"/>
                    <a:pt x="119168" y="161767"/>
                  </a:cubicBezTo>
                  <a:lnTo>
                    <a:pt x="150234" y="276995"/>
                  </a:lnTo>
                  <a:lnTo>
                    <a:pt x="117190" y="285852"/>
                  </a:lnTo>
                  <a:cubicBezTo>
                    <a:pt x="109969" y="287785"/>
                    <a:pt x="105689" y="295204"/>
                    <a:pt x="107622" y="302415"/>
                  </a:cubicBezTo>
                  <a:cubicBezTo>
                    <a:pt x="109556" y="309626"/>
                    <a:pt x="116965" y="313915"/>
                    <a:pt x="124185" y="311982"/>
                  </a:cubicBezTo>
                  <a:lnTo>
                    <a:pt x="216026" y="287372"/>
                  </a:lnTo>
                  <a:cubicBezTo>
                    <a:pt x="223237" y="285438"/>
                    <a:pt x="227527" y="278020"/>
                    <a:pt x="225593" y="270809"/>
                  </a:cubicBezTo>
                  <a:close/>
                  <a:moveTo>
                    <a:pt x="42811" y="65844"/>
                  </a:moveTo>
                  <a:lnTo>
                    <a:pt x="163425" y="33519"/>
                  </a:lnTo>
                  <a:lnTo>
                    <a:pt x="125147" y="131870"/>
                  </a:lnTo>
                  <a:lnTo>
                    <a:pt x="42811" y="6583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68" name="Google Shape;1768;p72"/>
            <p:cNvSpPr/>
            <p:nvPr/>
          </p:nvSpPr>
          <p:spPr>
            <a:xfrm>
              <a:off x="3592784" y="3171243"/>
              <a:ext cx="28413" cy="28413"/>
            </a:xfrm>
            <a:custGeom>
              <a:rect b="b" l="l" r="r" t="t"/>
              <a:pathLst>
                <a:path extrusionOk="0" h="28413" w="28413">
                  <a:moveTo>
                    <a:pt x="14207" y="0"/>
                  </a:moveTo>
                  <a:cubicBezTo>
                    <a:pt x="6357" y="0"/>
                    <a:pt x="0" y="6366"/>
                    <a:pt x="0" y="14207"/>
                  </a:cubicBezTo>
                  <a:cubicBezTo>
                    <a:pt x="0" y="22048"/>
                    <a:pt x="6357" y="28414"/>
                    <a:pt x="14207" y="28414"/>
                  </a:cubicBezTo>
                  <a:cubicBezTo>
                    <a:pt x="22057" y="28414"/>
                    <a:pt x="28414" y="22057"/>
                    <a:pt x="28414" y="14207"/>
                  </a:cubicBezTo>
                  <a:cubicBezTo>
                    <a:pt x="28414" y="6357"/>
                    <a:pt x="22057" y="0"/>
                    <a:pt x="14207"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69" name="Google Shape;1769;p72"/>
            <p:cNvSpPr/>
            <p:nvPr/>
          </p:nvSpPr>
          <p:spPr>
            <a:xfrm>
              <a:off x="3582381" y="3203064"/>
              <a:ext cx="28404" cy="28413"/>
            </a:xfrm>
            <a:custGeom>
              <a:rect b="b" l="l" r="r" t="t"/>
              <a:pathLst>
                <a:path extrusionOk="0" h="28413" w="28404">
                  <a:moveTo>
                    <a:pt x="14198" y="0"/>
                  </a:moveTo>
                  <a:cubicBezTo>
                    <a:pt x="6357" y="0"/>
                    <a:pt x="0" y="6357"/>
                    <a:pt x="0" y="14207"/>
                  </a:cubicBezTo>
                  <a:cubicBezTo>
                    <a:pt x="0" y="22056"/>
                    <a:pt x="6357" y="28414"/>
                    <a:pt x="14198" y="28414"/>
                  </a:cubicBezTo>
                  <a:cubicBezTo>
                    <a:pt x="22039" y="28414"/>
                    <a:pt x="28405" y="22056"/>
                    <a:pt x="28405" y="14207"/>
                  </a:cubicBezTo>
                  <a:cubicBezTo>
                    <a:pt x="28405" y="6357"/>
                    <a:pt x="22048" y="0"/>
                    <a:pt x="141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sp>
        <p:nvSpPr>
          <p:cNvPr id="1770" name="Google Shape;1770;p72"/>
          <p:cNvSpPr/>
          <p:nvPr/>
        </p:nvSpPr>
        <p:spPr>
          <a:xfrm>
            <a:off x="1627041" y="3081587"/>
            <a:ext cx="409121" cy="460461"/>
          </a:xfrm>
          <a:custGeom>
            <a:rect b="b" l="l" r="r" t="t"/>
            <a:pathLst>
              <a:path extrusionOk="0" h="460461" w="409121">
                <a:moveTo>
                  <a:pt x="399644" y="179049"/>
                </a:moveTo>
                <a:lnTo>
                  <a:pt x="257737" y="132805"/>
                </a:lnTo>
                <a:cubicBezTo>
                  <a:pt x="260003" y="83368"/>
                  <a:pt x="260803" y="66059"/>
                  <a:pt x="261082" y="59990"/>
                </a:cubicBezTo>
                <a:cubicBezTo>
                  <a:pt x="262485" y="29283"/>
                  <a:pt x="239511" y="2425"/>
                  <a:pt x="208859" y="159"/>
                </a:cubicBezTo>
                <a:cubicBezTo>
                  <a:pt x="173872" y="-2430"/>
                  <a:pt x="146591" y="26946"/>
                  <a:pt x="147913" y="57293"/>
                </a:cubicBezTo>
                <a:lnTo>
                  <a:pt x="151375" y="132796"/>
                </a:lnTo>
                <a:lnTo>
                  <a:pt x="9468" y="179040"/>
                </a:lnTo>
                <a:cubicBezTo>
                  <a:pt x="3821" y="180883"/>
                  <a:pt x="0" y="186143"/>
                  <a:pt x="0" y="192087"/>
                </a:cubicBezTo>
                <a:lnTo>
                  <a:pt x="0" y="238367"/>
                </a:lnTo>
                <a:cubicBezTo>
                  <a:pt x="0" y="247080"/>
                  <a:pt x="8129" y="253590"/>
                  <a:pt x="16599" y="251648"/>
                </a:cubicBezTo>
                <a:lnTo>
                  <a:pt x="154261" y="220761"/>
                </a:lnTo>
                <a:lnTo>
                  <a:pt x="160115" y="348353"/>
                </a:lnTo>
                <a:lnTo>
                  <a:pt x="87066" y="388662"/>
                </a:lnTo>
                <a:cubicBezTo>
                  <a:pt x="82723" y="391045"/>
                  <a:pt x="80026" y="395622"/>
                  <a:pt x="80026" y="400576"/>
                </a:cubicBezTo>
                <a:lnTo>
                  <a:pt x="80026" y="446722"/>
                </a:lnTo>
                <a:cubicBezTo>
                  <a:pt x="80026" y="456523"/>
                  <a:pt x="89998" y="463132"/>
                  <a:pt x="98998" y="459409"/>
                </a:cubicBezTo>
                <a:lnTo>
                  <a:pt x="204111" y="415988"/>
                </a:lnTo>
                <a:cubicBezTo>
                  <a:pt x="314187" y="461063"/>
                  <a:pt x="309556" y="460452"/>
                  <a:pt x="314466" y="460452"/>
                </a:cubicBezTo>
                <a:cubicBezTo>
                  <a:pt x="321992" y="460452"/>
                  <a:pt x="328196" y="454338"/>
                  <a:pt x="328196" y="446722"/>
                </a:cubicBezTo>
                <a:lnTo>
                  <a:pt x="328196" y="401593"/>
                </a:lnTo>
                <a:cubicBezTo>
                  <a:pt x="328196" y="396584"/>
                  <a:pt x="325472" y="391954"/>
                  <a:pt x="321075" y="389544"/>
                </a:cubicBezTo>
                <a:lnTo>
                  <a:pt x="247208" y="348776"/>
                </a:lnTo>
                <a:lnTo>
                  <a:pt x="253125" y="219754"/>
                </a:lnTo>
                <a:cubicBezTo>
                  <a:pt x="400633" y="252726"/>
                  <a:pt x="392513" y="251324"/>
                  <a:pt x="395355" y="251324"/>
                </a:cubicBezTo>
                <a:cubicBezTo>
                  <a:pt x="403016" y="251324"/>
                  <a:pt x="409121" y="245084"/>
                  <a:pt x="409121" y="237557"/>
                </a:cubicBezTo>
                <a:lnTo>
                  <a:pt x="409121" y="192087"/>
                </a:lnTo>
                <a:cubicBezTo>
                  <a:pt x="409121" y="186143"/>
                  <a:pt x="405300" y="180883"/>
                  <a:pt x="399653" y="179040"/>
                </a:cubicBezTo>
                <a:close/>
                <a:moveTo>
                  <a:pt x="26966" y="220752"/>
                </a:moveTo>
                <a:lnTo>
                  <a:pt x="26966" y="201986"/>
                </a:lnTo>
                <a:lnTo>
                  <a:pt x="152157" y="161200"/>
                </a:lnTo>
                <a:lnTo>
                  <a:pt x="153596" y="192347"/>
                </a:lnTo>
                <a:lnTo>
                  <a:pt x="26966" y="220752"/>
                </a:lnTo>
                <a:close/>
                <a:moveTo>
                  <a:pt x="107891" y="426221"/>
                </a:moveTo>
                <a:lnTo>
                  <a:pt x="107891" y="409290"/>
                </a:lnTo>
                <a:lnTo>
                  <a:pt x="162524" y="379149"/>
                </a:lnTo>
                <a:cubicBezTo>
                  <a:pt x="163648" y="403094"/>
                  <a:pt x="163514" y="401916"/>
                  <a:pt x="163693" y="403175"/>
                </a:cubicBezTo>
                <a:lnTo>
                  <a:pt x="107891" y="426230"/>
                </a:lnTo>
                <a:close/>
                <a:moveTo>
                  <a:pt x="218453" y="387602"/>
                </a:moveTo>
                <a:lnTo>
                  <a:pt x="190435" y="387602"/>
                </a:lnTo>
                <a:cubicBezTo>
                  <a:pt x="190435" y="387494"/>
                  <a:pt x="175365" y="59729"/>
                  <a:pt x="175221" y="56510"/>
                </a:cubicBezTo>
                <a:cubicBezTo>
                  <a:pt x="175374" y="40532"/>
                  <a:pt x="188421" y="27575"/>
                  <a:pt x="204444" y="27575"/>
                </a:cubicBezTo>
                <a:cubicBezTo>
                  <a:pt x="220467" y="27575"/>
                  <a:pt x="233514" y="40532"/>
                  <a:pt x="233658" y="56510"/>
                </a:cubicBezTo>
                <a:cubicBezTo>
                  <a:pt x="224873" y="247763"/>
                  <a:pt x="228442" y="170012"/>
                  <a:pt x="218453" y="387602"/>
                </a:cubicBezTo>
                <a:close/>
                <a:moveTo>
                  <a:pt x="301212" y="409290"/>
                </a:moveTo>
                <a:lnTo>
                  <a:pt x="301212" y="426221"/>
                </a:lnTo>
                <a:lnTo>
                  <a:pt x="245410" y="403166"/>
                </a:lnTo>
                <a:cubicBezTo>
                  <a:pt x="245590" y="401916"/>
                  <a:pt x="245473" y="402726"/>
                  <a:pt x="246579" y="379140"/>
                </a:cubicBezTo>
                <a:lnTo>
                  <a:pt x="301212" y="409281"/>
                </a:lnTo>
                <a:close/>
                <a:moveTo>
                  <a:pt x="381238" y="220752"/>
                </a:moveTo>
                <a:lnTo>
                  <a:pt x="254608" y="192347"/>
                </a:lnTo>
                <a:lnTo>
                  <a:pt x="256047" y="161200"/>
                </a:lnTo>
                <a:lnTo>
                  <a:pt x="381238" y="201986"/>
                </a:lnTo>
                <a:lnTo>
                  <a:pt x="381238" y="2207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nvGrpSpPr>
          <p:cNvPr id="1771" name="Google Shape;1771;p72"/>
          <p:cNvGrpSpPr/>
          <p:nvPr/>
        </p:nvGrpSpPr>
        <p:grpSpPr>
          <a:xfrm>
            <a:off x="820105" y="3146371"/>
            <a:ext cx="460382" cy="330893"/>
            <a:chOff x="1920918" y="2978345"/>
            <a:chExt cx="460382" cy="330893"/>
          </a:xfrm>
        </p:grpSpPr>
        <p:sp>
          <p:nvSpPr>
            <p:cNvPr id="1772" name="Google Shape;1772;p72"/>
            <p:cNvSpPr/>
            <p:nvPr/>
          </p:nvSpPr>
          <p:spPr>
            <a:xfrm>
              <a:off x="1920918" y="2978345"/>
              <a:ext cx="180732" cy="330893"/>
            </a:xfrm>
            <a:custGeom>
              <a:rect b="b" l="l" r="r" t="t"/>
              <a:pathLst>
                <a:path extrusionOk="0" h="330893" w="180732">
                  <a:moveTo>
                    <a:pt x="152571" y="0"/>
                  </a:moveTo>
                  <a:lnTo>
                    <a:pt x="28198" y="0"/>
                  </a:lnTo>
                  <a:cubicBezTo>
                    <a:pt x="12624" y="0"/>
                    <a:pt x="0" y="12624"/>
                    <a:pt x="0" y="28198"/>
                  </a:cubicBezTo>
                  <a:lnTo>
                    <a:pt x="0" y="302695"/>
                  </a:lnTo>
                  <a:cubicBezTo>
                    <a:pt x="0" y="318269"/>
                    <a:pt x="12624" y="330893"/>
                    <a:pt x="28198" y="330893"/>
                  </a:cubicBezTo>
                  <a:lnTo>
                    <a:pt x="152535" y="330893"/>
                  </a:lnTo>
                  <a:cubicBezTo>
                    <a:pt x="168108" y="330893"/>
                    <a:pt x="180733" y="318269"/>
                    <a:pt x="180733" y="302695"/>
                  </a:cubicBezTo>
                  <a:lnTo>
                    <a:pt x="180733" y="28216"/>
                  </a:lnTo>
                  <a:cubicBezTo>
                    <a:pt x="180733" y="12660"/>
                    <a:pt x="168099" y="0"/>
                    <a:pt x="152571" y="0"/>
                  </a:cubicBezTo>
                  <a:close/>
                  <a:moveTo>
                    <a:pt x="153758" y="302075"/>
                  </a:moveTo>
                  <a:cubicBezTo>
                    <a:pt x="153758" y="303595"/>
                    <a:pt x="152526" y="304818"/>
                    <a:pt x="151015" y="304818"/>
                  </a:cubicBezTo>
                  <a:lnTo>
                    <a:pt x="30617" y="304818"/>
                  </a:lnTo>
                  <a:cubicBezTo>
                    <a:pt x="29097" y="304818"/>
                    <a:pt x="27865" y="303604"/>
                    <a:pt x="27874" y="302102"/>
                  </a:cubicBezTo>
                  <a:lnTo>
                    <a:pt x="27910" y="285036"/>
                  </a:lnTo>
                  <a:lnTo>
                    <a:pt x="153758" y="285036"/>
                  </a:lnTo>
                  <a:lnTo>
                    <a:pt x="153758" y="302075"/>
                  </a:lnTo>
                  <a:close/>
                  <a:moveTo>
                    <a:pt x="153758" y="257162"/>
                  </a:moveTo>
                  <a:lnTo>
                    <a:pt x="27874" y="257162"/>
                  </a:lnTo>
                  <a:lnTo>
                    <a:pt x="27874" y="72833"/>
                  </a:lnTo>
                  <a:lnTo>
                    <a:pt x="153758" y="72833"/>
                  </a:lnTo>
                  <a:lnTo>
                    <a:pt x="153758" y="257162"/>
                  </a:lnTo>
                  <a:close/>
                  <a:moveTo>
                    <a:pt x="153758" y="46757"/>
                  </a:moveTo>
                  <a:lnTo>
                    <a:pt x="27874" y="46757"/>
                  </a:lnTo>
                  <a:lnTo>
                    <a:pt x="27874" y="29718"/>
                  </a:lnTo>
                  <a:cubicBezTo>
                    <a:pt x="27874" y="28207"/>
                    <a:pt x="29097" y="26975"/>
                    <a:pt x="30617" y="26975"/>
                  </a:cubicBezTo>
                  <a:lnTo>
                    <a:pt x="151015" y="26975"/>
                  </a:lnTo>
                  <a:cubicBezTo>
                    <a:pt x="152535" y="26975"/>
                    <a:pt x="153758" y="28207"/>
                    <a:pt x="153758" y="29718"/>
                  </a:cubicBezTo>
                  <a:lnTo>
                    <a:pt x="153758" y="46757"/>
                  </a:lnTo>
                  <a:lnTo>
                    <a:pt x="153758" y="4675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73" name="Google Shape;1773;p72"/>
            <p:cNvSpPr/>
            <p:nvPr/>
          </p:nvSpPr>
          <p:spPr>
            <a:xfrm>
              <a:off x="1962704" y="3063185"/>
              <a:ext cx="96873" cy="160245"/>
            </a:xfrm>
            <a:custGeom>
              <a:rect b="b" l="l" r="r" t="t"/>
              <a:pathLst>
                <a:path extrusionOk="0" h="160245" w="96873">
                  <a:moveTo>
                    <a:pt x="61915" y="66220"/>
                  </a:moveTo>
                  <a:lnTo>
                    <a:pt x="35434" y="66220"/>
                  </a:lnTo>
                  <a:cubicBezTo>
                    <a:pt x="31352" y="66750"/>
                    <a:pt x="28025" y="63424"/>
                    <a:pt x="28025" y="59341"/>
                  </a:cubicBezTo>
                  <a:cubicBezTo>
                    <a:pt x="28025" y="55259"/>
                    <a:pt x="35434" y="51833"/>
                    <a:pt x="35434" y="51833"/>
                  </a:cubicBezTo>
                  <a:lnTo>
                    <a:pt x="82802" y="51833"/>
                  </a:lnTo>
                  <a:cubicBezTo>
                    <a:pt x="89177" y="51833"/>
                    <a:pt x="94923" y="47607"/>
                    <a:pt x="96443" y="41421"/>
                  </a:cubicBezTo>
                  <a:cubicBezTo>
                    <a:pt x="98700" y="32196"/>
                    <a:pt x="91785" y="23959"/>
                    <a:pt x="82937" y="23959"/>
                  </a:cubicBezTo>
                  <a:lnTo>
                    <a:pt x="67013" y="23959"/>
                  </a:lnTo>
                  <a:lnTo>
                    <a:pt x="67013" y="14068"/>
                  </a:lnTo>
                  <a:cubicBezTo>
                    <a:pt x="67013" y="7684"/>
                    <a:pt x="62778" y="1912"/>
                    <a:pt x="56565" y="419"/>
                  </a:cubicBezTo>
                  <a:cubicBezTo>
                    <a:pt x="47357" y="-1793"/>
                    <a:pt x="39139" y="5059"/>
                    <a:pt x="39139" y="13808"/>
                  </a:cubicBezTo>
                  <a:lnTo>
                    <a:pt x="39139" y="23950"/>
                  </a:lnTo>
                  <a:lnTo>
                    <a:pt x="35398" y="23950"/>
                  </a:lnTo>
                  <a:cubicBezTo>
                    <a:pt x="19096" y="23950"/>
                    <a:pt x="4566" y="34974"/>
                    <a:pt x="933" y="50862"/>
                  </a:cubicBezTo>
                  <a:cubicBezTo>
                    <a:pt x="-4300" y="73728"/>
                    <a:pt x="13198" y="94085"/>
                    <a:pt x="35398" y="94085"/>
                  </a:cubicBezTo>
                  <a:lnTo>
                    <a:pt x="61744" y="94085"/>
                  </a:lnTo>
                  <a:cubicBezTo>
                    <a:pt x="65592" y="94085"/>
                    <a:pt x="68964" y="96980"/>
                    <a:pt x="69207" y="100820"/>
                  </a:cubicBezTo>
                  <a:cubicBezTo>
                    <a:pt x="69468" y="104992"/>
                    <a:pt x="66150" y="108472"/>
                    <a:pt x="62032" y="108472"/>
                  </a:cubicBezTo>
                  <a:lnTo>
                    <a:pt x="14457" y="108472"/>
                  </a:lnTo>
                  <a:cubicBezTo>
                    <a:pt x="8082" y="108472"/>
                    <a:pt x="2336" y="112698"/>
                    <a:pt x="816" y="118884"/>
                  </a:cubicBezTo>
                  <a:cubicBezTo>
                    <a:pt x="-1441" y="128110"/>
                    <a:pt x="5474" y="136346"/>
                    <a:pt x="14322" y="136346"/>
                  </a:cubicBezTo>
                  <a:lnTo>
                    <a:pt x="39157" y="136346"/>
                  </a:lnTo>
                  <a:lnTo>
                    <a:pt x="39157" y="146525"/>
                  </a:lnTo>
                  <a:cubicBezTo>
                    <a:pt x="39157" y="146525"/>
                    <a:pt x="45280" y="160246"/>
                    <a:pt x="52860" y="160246"/>
                  </a:cubicBezTo>
                  <a:cubicBezTo>
                    <a:pt x="60440" y="160246"/>
                    <a:pt x="66581" y="154105"/>
                    <a:pt x="67031" y="146525"/>
                  </a:cubicBezTo>
                  <a:lnTo>
                    <a:pt x="67031" y="136121"/>
                  </a:lnTo>
                  <a:cubicBezTo>
                    <a:pt x="83612" y="133837"/>
                    <a:pt x="96784" y="119226"/>
                    <a:pt x="96784" y="101593"/>
                  </a:cubicBezTo>
                  <a:cubicBezTo>
                    <a:pt x="96784" y="82378"/>
                    <a:pt x="81148" y="66741"/>
                    <a:pt x="61933" y="6621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74" name="Google Shape;1774;p72"/>
            <p:cNvSpPr/>
            <p:nvPr/>
          </p:nvSpPr>
          <p:spPr>
            <a:xfrm>
              <a:off x="2200568" y="2978345"/>
              <a:ext cx="180732" cy="330893"/>
            </a:xfrm>
            <a:custGeom>
              <a:rect b="b" l="l" r="r" t="t"/>
              <a:pathLst>
                <a:path extrusionOk="0" h="330893" w="180732">
                  <a:moveTo>
                    <a:pt x="152535" y="0"/>
                  </a:moveTo>
                  <a:lnTo>
                    <a:pt x="28198" y="0"/>
                  </a:lnTo>
                  <a:cubicBezTo>
                    <a:pt x="12624" y="0"/>
                    <a:pt x="0" y="12624"/>
                    <a:pt x="0" y="28198"/>
                  </a:cubicBezTo>
                  <a:lnTo>
                    <a:pt x="0" y="302678"/>
                  </a:lnTo>
                  <a:cubicBezTo>
                    <a:pt x="0" y="318233"/>
                    <a:pt x="12633" y="330893"/>
                    <a:pt x="28162" y="330893"/>
                  </a:cubicBezTo>
                  <a:lnTo>
                    <a:pt x="152535" y="330893"/>
                  </a:lnTo>
                  <a:cubicBezTo>
                    <a:pt x="168108" y="330893"/>
                    <a:pt x="180733" y="318269"/>
                    <a:pt x="180733" y="302695"/>
                  </a:cubicBezTo>
                  <a:lnTo>
                    <a:pt x="180733" y="28198"/>
                  </a:lnTo>
                  <a:cubicBezTo>
                    <a:pt x="180733" y="12624"/>
                    <a:pt x="168108" y="0"/>
                    <a:pt x="152535" y="0"/>
                  </a:cubicBezTo>
                  <a:close/>
                  <a:moveTo>
                    <a:pt x="29717" y="26975"/>
                  </a:moveTo>
                  <a:lnTo>
                    <a:pt x="150116" y="26975"/>
                  </a:lnTo>
                  <a:cubicBezTo>
                    <a:pt x="151636" y="26975"/>
                    <a:pt x="152858" y="28207"/>
                    <a:pt x="152858" y="29718"/>
                  </a:cubicBezTo>
                  <a:lnTo>
                    <a:pt x="152858" y="46757"/>
                  </a:lnTo>
                  <a:lnTo>
                    <a:pt x="26975" y="46757"/>
                  </a:lnTo>
                  <a:lnTo>
                    <a:pt x="26975" y="29718"/>
                  </a:lnTo>
                  <a:cubicBezTo>
                    <a:pt x="26975" y="28198"/>
                    <a:pt x="28207" y="26975"/>
                    <a:pt x="29717" y="26975"/>
                  </a:cubicBezTo>
                  <a:close/>
                  <a:moveTo>
                    <a:pt x="26975" y="72833"/>
                  </a:moveTo>
                  <a:lnTo>
                    <a:pt x="152858" y="72833"/>
                  </a:lnTo>
                  <a:lnTo>
                    <a:pt x="152858" y="257162"/>
                  </a:lnTo>
                  <a:lnTo>
                    <a:pt x="26975" y="257162"/>
                  </a:lnTo>
                  <a:lnTo>
                    <a:pt x="26975" y="72833"/>
                  </a:lnTo>
                  <a:close/>
                  <a:moveTo>
                    <a:pt x="152858" y="302111"/>
                  </a:moveTo>
                  <a:cubicBezTo>
                    <a:pt x="152858" y="303613"/>
                    <a:pt x="151636" y="304818"/>
                    <a:pt x="150116" y="304818"/>
                  </a:cubicBezTo>
                  <a:lnTo>
                    <a:pt x="29717" y="304818"/>
                  </a:lnTo>
                  <a:cubicBezTo>
                    <a:pt x="28198" y="304818"/>
                    <a:pt x="26975" y="303586"/>
                    <a:pt x="26975" y="302075"/>
                  </a:cubicBezTo>
                  <a:lnTo>
                    <a:pt x="26975" y="285036"/>
                  </a:lnTo>
                  <a:lnTo>
                    <a:pt x="152858" y="285036"/>
                  </a:lnTo>
                  <a:lnTo>
                    <a:pt x="152858" y="302111"/>
                  </a:lnTo>
                  <a:lnTo>
                    <a:pt x="152858" y="30211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75" name="Google Shape;1775;p72"/>
            <p:cNvSpPr/>
            <p:nvPr/>
          </p:nvSpPr>
          <p:spPr>
            <a:xfrm>
              <a:off x="2233685" y="3074546"/>
              <a:ext cx="110489" cy="138471"/>
            </a:xfrm>
            <a:custGeom>
              <a:rect b="b" l="l" r="r" t="t"/>
              <a:pathLst>
                <a:path extrusionOk="0" h="138471" w="110489">
                  <a:moveTo>
                    <a:pt x="96507" y="87237"/>
                  </a:moveTo>
                  <a:cubicBezTo>
                    <a:pt x="89044" y="87174"/>
                    <a:pt x="82957" y="93172"/>
                    <a:pt x="82903" y="100608"/>
                  </a:cubicBezTo>
                  <a:cubicBezTo>
                    <a:pt x="82858" y="106587"/>
                    <a:pt x="78218" y="111497"/>
                    <a:pt x="72239" y="111497"/>
                  </a:cubicBezTo>
                  <a:lnTo>
                    <a:pt x="60442" y="111497"/>
                  </a:lnTo>
                  <a:cubicBezTo>
                    <a:pt x="54813" y="111497"/>
                    <a:pt x="50191" y="107127"/>
                    <a:pt x="49759" y="101606"/>
                  </a:cubicBezTo>
                  <a:lnTo>
                    <a:pt x="57249" y="101606"/>
                  </a:lnTo>
                  <a:cubicBezTo>
                    <a:pt x="63625" y="101606"/>
                    <a:pt x="69370" y="97380"/>
                    <a:pt x="70890" y="91194"/>
                  </a:cubicBezTo>
                  <a:cubicBezTo>
                    <a:pt x="73147" y="81968"/>
                    <a:pt x="66232" y="73732"/>
                    <a:pt x="57384" y="73732"/>
                  </a:cubicBezTo>
                  <a:lnTo>
                    <a:pt x="49607" y="73732"/>
                  </a:lnTo>
                  <a:lnTo>
                    <a:pt x="49607" y="65639"/>
                  </a:lnTo>
                  <a:lnTo>
                    <a:pt x="57249" y="65639"/>
                  </a:lnTo>
                  <a:cubicBezTo>
                    <a:pt x="63625" y="65639"/>
                    <a:pt x="69370" y="61413"/>
                    <a:pt x="70890" y="55227"/>
                  </a:cubicBezTo>
                  <a:cubicBezTo>
                    <a:pt x="73147" y="46001"/>
                    <a:pt x="66232" y="37765"/>
                    <a:pt x="57384" y="37765"/>
                  </a:cubicBezTo>
                  <a:lnTo>
                    <a:pt x="49759" y="37765"/>
                  </a:lnTo>
                  <a:cubicBezTo>
                    <a:pt x="50191" y="32244"/>
                    <a:pt x="54813" y="27874"/>
                    <a:pt x="60442" y="27874"/>
                  </a:cubicBezTo>
                  <a:lnTo>
                    <a:pt x="71780" y="27874"/>
                  </a:lnTo>
                  <a:cubicBezTo>
                    <a:pt x="77858" y="27874"/>
                    <a:pt x="82651" y="32874"/>
                    <a:pt x="82624" y="38952"/>
                  </a:cubicBezTo>
                  <a:cubicBezTo>
                    <a:pt x="82588" y="47881"/>
                    <a:pt x="90959" y="54876"/>
                    <a:pt x="100275" y="52466"/>
                  </a:cubicBezTo>
                  <a:cubicBezTo>
                    <a:pt x="106065" y="50965"/>
                    <a:pt x="110552" y="44581"/>
                    <a:pt x="110489" y="38592"/>
                  </a:cubicBezTo>
                  <a:cubicBezTo>
                    <a:pt x="110264" y="17273"/>
                    <a:pt x="92856" y="0"/>
                    <a:pt x="71483" y="0"/>
                  </a:cubicBezTo>
                  <a:lnTo>
                    <a:pt x="60657" y="0"/>
                  </a:lnTo>
                  <a:cubicBezTo>
                    <a:pt x="39653" y="0"/>
                    <a:pt x="22515" y="16868"/>
                    <a:pt x="22056" y="37765"/>
                  </a:cubicBezTo>
                  <a:lnTo>
                    <a:pt x="14071" y="37765"/>
                  </a:lnTo>
                  <a:cubicBezTo>
                    <a:pt x="7696" y="37765"/>
                    <a:pt x="1951" y="41991"/>
                    <a:pt x="431" y="48177"/>
                  </a:cubicBezTo>
                  <a:cubicBezTo>
                    <a:pt x="-1826" y="57403"/>
                    <a:pt x="5089" y="65639"/>
                    <a:pt x="13937" y="65639"/>
                  </a:cubicBezTo>
                  <a:lnTo>
                    <a:pt x="21714" y="65639"/>
                  </a:lnTo>
                  <a:lnTo>
                    <a:pt x="21714" y="73732"/>
                  </a:lnTo>
                  <a:lnTo>
                    <a:pt x="14071" y="73732"/>
                  </a:lnTo>
                  <a:cubicBezTo>
                    <a:pt x="7696" y="73732"/>
                    <a:pt x="1951" y="77958"/>
                    <a:pt x="431" y="84144"/>
                  </a:cubicBezTo>
                  <a:cubicBezTo>
                    <a:pt x="-1826" y="93369"/>
                    <a:pt x="5089" y="101606"/>
                    <a:pt x="13937" y="101606"/>
                  </a:cubicBezTo>
                  <a:lnTo>
                    <a:pt x="22515" y="101606"/>
                  </a:lnTo>
                  <a:cubicBezTo>
                    <a:pt x="22964" y="122008"/>
                    <a:pt x="39689" y="138472"/>
                    <a:pt x="60199" y="138472"/>
                  </a:cubicBezTo>
                  <a:lnTo>
                    <a:pt x="72113" y="138472"/>
                  </a:lnTo>
                  <a:cubicBezTo>
                    <a:pt x="92668" y="138472"/>
                    <a:pt x="109437" y="121954"/>
                    <a:pt x="109851" y="101498"/>
                  </a:cubicBezTo>
                  <a:cubicBezTo>
                    <a:pt x="110004" y="93981"/>
                    <a:pt x="104015" y="87309"/>
                    <a:pt x="96489" y="872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76" name="Google Shape;1776;p72"/>
            <p:cNvSpPr/>
            <p:nvPr/>
          </p:nvSpPr>
          <p:spPr>
            <a:xfrm>
              <a:off x="2107891" y="3065408"/>
              <a:ext cx="86282" cy="60336"/>
            </a:xfrm>
            <a:custGeom>
              <a:rect b="b" l="l" r="r" t="t"/>
              <a:pathLst>
                <a:path extrusionOk="0" h="60336" w="86282">
                  <a:moveTo>
                    <a:pt x="80493" y="18966"/>
                  </a:moveTo>
                  <a:lnTo>
                    <a:pt x="57762" y="2610"/>
                  </a:lnTo>
                  <a:cubicBezTo>
                    <a:pt x="48680" y="-3927"/>
                    <a:pt x="36020" y="2565"/>
                    <a:pt x="36020" y="13751"/>
                  </a:cubicBezTo>
                  <a:lnTo>
                    <a:pt x="36020" y="16350"/>
                  </a:lnTo>
                  <a:lnTo>
                    <a:pt x="14072" y="16350"/>
                  </a:lnTo>
                  <a:cubicBezTo>
                    <a:pt x="7696" y="16350"/>
                    <a:pt x="1951" y="20576"/>
                    <a:pt x="431" y="26762"/>
                  </a:cubicBezTo>
                  <a:cubicBezTo>
                    <a:pt x="-1826" y="35987"/>
                    <a:pt x="5089" y="44224"/>
                    <a:pt x="13937" y="44224"/>
                  </a:cubicBezTo>
                  <a:lnTo>
                    <a:pt x="36020" y="44224"/>
                  </a:lnTo>
                  <a:lnTo>
                    <a:pt x="36020" y="46400"/>
                  </a:lnTo>
                  <a:cubicBezTo>
                    <a:pt x="36020" y="54142"/>
                    <a:pt x="42305" y="60337"/>
                    <a:pt x="49957" y="60337"/>
                  </a:cubicBezTo>
                  <a:cubicBezTo>
                    <a:pt x="57609" y="60337"/>
                    <a:pt x="59605" y="55742"/>
                    <a:pt x="80493" y="41598"/>
                  </a:cubicBezTo>
                  <a:cubicBezTo>
                    <a:pt x="88208" y="36041"/>
                    <a:pt x="88217" y="24532"/>
                    <a:pt x="80493" y="1897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77" name="Google Shape;1777;p72"/>
            <p:cNvSpPr/>
            <p:nvPr/>
          </p:nvSpPr>
          <p:spPr>
            <a:xfrm>
              <a:off x="2108054" y="3161614"/>
              <a:ext cx="86282" cy="60341"/>
            </a:xfrm>
            <a:custGeom>
              <a:rect b="b" l="l" r="r" t="t"/>
              <a:pathLst>
                <a:path extrusionOk="0" h="60341" w="86282">
                  <a:moveTo>
                    <a:pt x="72202" y="16346"/>
                  </a:moveTo>
                  <a:lnTo>
                    <a:pt x="50253" y="16346"/>
                  </a:lnTo>
                  <a:cubicBezTo>
                    <a:pt x="50253" y="16346"/>
                    <a:pt x="50253" y="13747"/>
                    <a:pt x="50253" y="13747"/>
                  </a:cubicBezTo>
                  <a:cubicBezTo>
                    <a:pt x="50253" y="2562"/>
                    <a:pt x="37593" y="-3921"/>
                    <a:pt x="28511" y="2606"/>
                  </a:cubicBezTo>
                  <a:lnTo>
                    <a:pt x="5790" y="18962"/>
                  </a:lnTo>
                  <a:cubicBezTo>
                    <a:pt x="-1925" y="24519"/>
                    <a:pt x="-1934" y="36029"/>
                    <a:pt x="5790" y="41585"/>
                  </a:cubicBezTo>
                  <a:lnTo>
                    <a:pt x="28179" y="57698"/>
                  </a:lnTo>
                  <a:cubicBezTo>
                    <a:pt x="37386" y="64325"/>
                    <a:pt x="50262" y="57725"/>
                    <a:pt x="50262" y="46387"/>
                  </a:cubicBezTo>
                  <a:lnTo>
                    <a:pt x="50262" y="44211"/>
                  </a:lnTo>
                  <a:lnTo>
                    <a:pt x="72346" y="44211"/>
                  </a:lnTo>
                  <a:cubicBezTo>
                    <a:pt x="81194" y="44211"/>
                    <a:pt x="88108" y="35975"/>
                    <a:pt x="85851" y="26749"/>
                  </a:cubicBezTo>
                  <a:cubicBezTo>
                    <a:pt x="84332" y="20563"/>
                    <a:pt x="78586" y="16337"/>
                    <a:pt x="72211" y="163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78" name="Google Shape;1778;p72"/>
          <p:cNvGrpSpPr/>
          <p:nvPr/>
        </p:nvGrpSpPr>
        <p:grpSpPr>
          <a:xfrm>
            <a:off x="877206" y="2325817"/>
            <a:ext cx="346179" cy="460373"/>
            <a:chOff x="1920927" y="2375903"/>
            <a:chExt cx="346179" cy="460373"/>
          </a:xfrm>
        </p:grpSpPr>
        <p:sp>
          <p:nvSpPr>
            <p:cNvPr id="1779" name="Google Shape;1779;p72"/>
            <p:cNvSpPr/>
            <p:nvPr/>
          </p:nvSpPr>
          <p:spPr>
            <a:xfrm>
              <a:off x="1982970" y="2494593"/>
              <a:ext cx="70135" cy="70135"/>
            </a:xfrm>
            <a:custGeom>
              <a:rect b="b" l="l" r="r" t="t"/>
              <a:pathLst>
                <a:path extrusionOk="0" h="70135" w="70135">
                  <a:moveTo>
                    <a:pt x="56594" y="0"/>
                  </a:moveTo>
                  <a:lnTo>
                    <a:pt x="13541" y="0"/>
                  </a:lnTo>
                  <a:cubicBezTo>
                    <a:pt x="6060" y="0"/>
                    <a:pt x="0" y="6060"/>
                    <a:pt x="0" y="13542"/>
                  </a:cubicBezTo>
                  <a:lnTo>
                    <a:pt x="0" y="56594"/>
                  </a:lnTo>
                  <a:cubicBezTo>
                    <a:pt x="0" y="64075"/>
                    <a:pt x="6060" y="70135"/>
                    <a:pt x="13541" y="70135"/>
                  </a:cubicBezTo>
                  <a:lnTo>
                    <a:pt x="56594" y="70135"/>
                  </a:lnTo>
                  <a:cubicBezTo>
                    <a:pt x="64075" y="70135"/>
                    <a:pt x="70135" y="64075"/>
                    <a:pt x="70135" y="56594"/>
                  </a:cubicBezTo>
                  <a:lnTo>
                    <a:pt x="70135" y="13542"/>
                  </a:lnTo>
                  <a:cubicBezTo>
                    <a:pt x="70135" y="6060"/>
                    <a:pt x="64075" y="0"/>
                    <a:pt x="56594" y="0"/>
                  </a:cubicBezTo>
                  <a:close/>
                  <a:moveTo>
                    <a:pt x="43160" y="43160"/>
                  </a:moveTo>
                  <a:lnTo>
                    <a:pt x="26975" y="43160"/>
                  </a:lnTo>
                  <a:lnTo>
                    <a:pt x="26975" y="26975"/>
                  </a:lnTo>
                  <a:lnTo>
                    <a:pt x="43160" y="26975"/>
                  </a:lnTo>
                  <a:lnTo>
                    <a:pt x="43160" y="4316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80" name="Google Shape;1780;p72"/>
            <p:cNvSpPr/>
            <p:nvPr/>
          </p:nvSpPr>
          <p:spPr>
            <a:xfrm>
              <a:off x="1982970" y="2579114"/>
              <a:ext cx="70135" cy="70135"/>
            </a:xfrm>
            <a:custGeom>
              <a:rect b="b" l="l" r="r" t="t"/>
              <a:pathLst>
                <a:path extrusionOk="0" h="70135" w="70135">
                  <a:moveTo>
                    <a:pt x="56594" y="0"/>
                  </a:moveTo>
                  <a:lnTo>
                    <a:pt x="13541" y="0"/>
                  </a:lnTo>
                  <a:cubicBezTo>
                    <a:pt x="6060" y="0"/>
                    <a:pt x="0" y="6060"/>
                    <a:pt x="0" y="13542"/>
                  </a:cubicBezTo>
                  <a:lnTo>
                    <a:pt x="0" y="56594"/>
                  </a:lnTo>
                  <a:cubicBezTo>
                    <a:pt x="0" y="64075"/>
                    <a:pt x="6060" y="70135"/>
                    <a:pt x="13541" y="70135"/>
                  </a:cubicBezTo>
                  <a:lnTo>
                    <a:pt x="56594" y="70135"/>
                  </a:lnTo>
                  <a:cubicBezTo>
                    <a:pt x="64075" y="70135"/>
                    <a:pt x="70135" y="64075"/>
                    <a:pt x="70135" y="56594"/>
                  </a:cubicBezTo>
                  <a:lnTo>
                    <a:pt x="70135" y="13542"/>
                  </a:lnTo>
                  <a:cubicBezTo>
                    <a:pt x="70135" y="6060"/>
                    <a:pt x="64075" y="0"/>
                    <a:pt x="56594" y="0"/>
                  </a:cubicBezTo>
                  <a:close/>
                  <a:moveTo>
                    <a:pt x="43160" y="43160"/>
                  </a:moveTo>
                  <a:lnTo>
                    <a:pt x="26975" y="43160"/>
                  </a:lnTo>
                  <a:lnTo>
                    <a:pt x="26975" y="26975"/>
                  </a:lnTo>
                  <a:lnTo>
                    <a:pt x="43160" y="26975"/>
                  </a:lnTo>
                  <a:lnTo>
                    <a:pt x="43160" y="4316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81" name="Google Shape;1781;p72"/>
            <p:cNvSpPr/>
            <p:nvPr/>
          </p:nvSpPr>
          <p:spPr>
            <a:xfrm>
              <a:off x="1982970" y="2664535"/>
              <a:ext cx="70135" cy="70135"/>
            </a:xfrm>
            <a:custGeom>
              <a:rect b="b" l="l" r="r" t="t"/>
              <a:pathLst>
                <a:path extrusionOk="0" h="70135" w="70135">
                  <a:moveTo>
                    <a:pt x="56594" y="0"/>
                  </a:moveTo>
                  <a:lnTo>
                    <a:pt x="13541" y="0"/>
                  </a:lnTo>
                  <a:cubicBezTo>
                    <a:pt x="6060" y="0"/>
                    <a:pt x="0" y="6060"/>
                    <a:pt x="0" y="13542"/>
                  </a:cubicBezTo>
                  <a:lnTo>
                    <a:pt x="0" y="56594"/>
                  </a:lnTo>
                  <a:cubicBezTo>
                    <a:pt x="0" y="64075"/>
                    <a:pt x="6060" y="70135"/>
                    <a:pt x="13541" y="70135"/>
                  </a:cubicBezTo>
                  <a:lnTo>
                    <a:pt x="56594" y="70135"/>
                  </a:lnTo>
                  <a:cubicBezTo>
                    <a:pt x="64075" y="70135"/>
                    <a:pt x="70135" y="64075"/>
                    <a:pt x="70135" y="56594"/>
                  </a:cubicBezTo>
                  <a:lnTo>
                    <a:pt x="70135" y="13542"/>
                  </a:lnTo>
                  <a:cubicBezTo>
                    <a:pt x="70135" y="6060"/>
                    <a:pt x="64075" y="0"/>
                    <a:pt x="56594" y="0"/>
                  </a:cubicBezTo>
                  <a:close/>
                  <a:moveTo>
                    <a:pt x="43160" y="43160"/>
                  </a:moveTo>
                  <a:lnTo>
                    <a:pt x="26975" y="43160"/>
                  </a:lnTo>
                  <a:lnTo>
                    <a:pt x="26975" y="26975"/>
                  </a:lnTo>
                  <a:lnTo>
                    <a:pt x="43160" y="26975"/>
                  </a:lnTo>
                  <a:lnTo>
                    <a:pt x="43160" y="4316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82" name="Google Shape;1782;p72"/>
            <p:cNvSpPr/>
            <p:nvPr/>
          </p:nvSpPr>
          <p:spPr>
            <a:xfrm>
              <a:off x="2105081" y="2516173"/>
              <a:ext cx="113304" cy="26975"/>
            </a:xfrm>
            <a:custGeom>
              <a:rect b="b" l="l" r="r" t="t"/>
              <a:pathLst>
                <a:path extrusionOk="0" h="26975" w="113304">
                  <a:moveTo>
                    <a:pt x="99812" y="0"/>
                  </a:moveTo>
                  <a:lnTo>
                    <a:pt x="13915" y="0"/>
                  </a:lnTo>
                  <a:cubicBezTo>
                    <a:pt x="6631" y="0"/>
                    <a:pt x="337" y="5602"/>
                    <a:pt x="14" y="12876"/>
                  </a:cubicBezTo>
                  <a:cubicBezTo>
                    <a:pt x="-328" y="20600"/>
                    <a:pt x="5831" y="26975"/>
                    <a:pt x="13492" y="26975"/>
                  </a:cubicBezTo>
                  <a:lnTo>
                    <a:pt x="99389" y="26975"/>
                  </a:lnTo>
                  <a:cubicBezTo>
                    <a:pt x="106673" y="26975"/>
                    <a:pt x="112967" y="21382"/>
                    <a:pt x="113291" y="14099"/>
                  </a:cubicBezTo>
                  <a:cubicBezTo>
                    <a:pt x="113632" y="6375"/>
                    <a:pt x="107464" y="0"/>
                    <a:pt x="99821"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83" name="Google Shape;1783;p72"/>
            <p:cNvSpPr/>
            <p:nvPr/>
          </p:nvSpPr>
          <p:spPr>
            <a:xfrm>
              <a:off x="2105081" y="2600694"/>
              <a:ext cx="113304" cy="26975"/>
            </a:xfrm>
            <a:custGeom>
              <a:rect b="b" l="l" r="r" t="t"/>
              <a:pathLst>
                <a:path extrusionOk="0" h="26975" w="113304">
                  <a:moveTo>
                    <a:pt x="99812" y="0"/>
                  </a:moveTo>
                  <a:lnTo>
                    <a:pt x="13915" y="0"/>
                  </a:lnTo>
                  <a:cubicBezTo>
                    <a:pt x="6631" y="0"/>
                    <a:pt x="337" y="5602"/>
                    <a:pt x="14" y="12876"/>
                  </a:cubicBezTo>
                  <a:cubicBezTo>
                    <a:pt x="-328" y="20600"/>
                    <a:pt x="5831" y="26975"/>
                    <a:pt x="13492" y="26975"/>
                  </a:cubicBezTo>
                  <a:lnTo>
                    <a:pt x="99389" y="26975"/>
                  </a:lnTo>
                  <a:cubicBezTo>
                    <a:pt x="106673" y="26975"/>
                    <a:pt x="112967" y="21373"/>
                    <a:pt x="113291" y="14099"/>
                  </a:cubicBezTo>
                  <a:cubicBezTo>
                    <a:pt x="113632" y="6375"/>
                    <a:pt x="107464" y="0"/>
                    <a:pt x="9981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84" name="Google Shape;1784;p72"/>
            <p:cNvSpPr/>
            <p:nvPr/>
          </p:nvSpPr>
          <p:spPr>
            <a:xfrm>
              <a:off x="2105081" y="2686115"/>
              <a:ext cx="113304" cy="26975"/>
            </a:xfrm>
            <a:custGeom>
              <a:rect b="b" l="l" r="r" t="t"/>
              <a:pathLst>
                <a:path extrusionOk="0" h="26975" w="113304">
                  <a:moveTo>
                    <a:pt x="99812" y="0"/>
                  </a:moveTo>
                  <a:lnTo>
                    <a:pt x="13915" y="0"/>
                  </a:lnTo>
                  <a:cubicBezTo>
                    <a:pt x="6631" y="0"/>
                    <a:pt x="337" y="5602"/>
                    <a:pt x="14" y="12876"/>
                  </a:cubicBezTo>
                  <a:cubicBezTo>
                    <a:pt x="-328" y="20600"/>
                    <a:pt x="5831" y="26975"/>
                    <a:pt x="13492" y="26975"/>
                  </a:cubicBezTo>
                  <a:lnTo>
                    <a:pt x="99389" y="26975"/>
                  </a:lnTo>
                  <a:cubicBezTo>
                    <a:pt x="106673" y="26975"/>
                    <a:pt x="112967" y="21373"/>
                    <a:pt x="113291" y="14099"/>
                  </a:cubicBezTo>
                  <a:cubicBezTo>
                    <a:pt x="113632" y="6375"/>
                    <a:pt x="107464" y="0"/>
                    <a:pt x="9981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85" name="Google Shape;1785;p72"/>
            <p:cNvSpPr/>
            <p:nvPr/>
          </p:nvSpPr>
          <p:spPr>
            <a:xfrm>
              <a:off x="1920927" y="2375903"/>
              <a:ext cx="346179" cy="460373"/>
            </a:xfrm>
            <a:custGeom>
              <a:rect b="b" l="l" r="r" t="t"/>
              <a:pathLst>
                <a:path extrusionOk="0" h="460373" w="346179">
                  <a:moveTo>
                    <a:pt x="346179" y="17084"/>
                  </a:moveTo>
                  <a:lnTo>
                    <a:pt x="346179" y="13542"/>
                  </a:lnTo>
                  <a:cubicBezTo>
                    <a:pt x="346179" y="6060"/>
                    <a:pt x="340119" y="0"/>
                    <a:pt x="332638" y="0"/>
                  </a:cubicBezTo>
                  <a:lnTo>
                    <a:pt x="13541" y="0"/>
                  </a:lnTo>
                  <a:cubicBezTo>
                    <a:pt x="6060" y="0"/>
                    <a:pt x="0" y="6060"/>
                    <a:pt x="0" y="13542"/>
                  </a:cubicBezTo>
                  <a:lnTo>
                    <a:pt x="0" y="446832"/>
                  </a:lnTo>
                  <a:cubicBezTo>
                    <a:pt x="0" y="454313"/>
                    <a:pt x="6069" y="460373"/>
                    <a:pt x="13559" y="460373"/>
                  </a:cubicBezTo>
                  <a:lnTo>
                    <a:pt x="255238" y="460373"/>
                  </a:lnTo>
                  <a:cubicBezTo>
                    <a:pt x="255238" y="460373"/>
                    <a:pt x="262251" y="458845"/>
                    <a:pt x="264787" y="456318"/>
                  </a:cubicBezTo>
                  <a:lnTo>
                    <a:pt x="341836" y="379394"/>
                  </a:lnTo>
                  <a:cubicBezTo>
                    <a:pt x="344372" y="376859"/>
                    <a:pt x="345793" y="373415"/>
                    <a:pt x="346170" y="369827"/>
                  </a:cubicBezTo>
                  <a:lnTo>
                    <a:pt x="346170" y="17084"/>
                  </a:lnTo>
                  <a:lnTo>
                    <a:pt x="346170" y="17084"/>
                  </a:lnTo>
                  <a:close/>
                  <a:moveTo>
                    <a:pt x="26975" y="26975"/>
                  </a:moveTo>
                  <a:lnTo>
                    <a:pt x="318305" y="26975"/>
                  </a:lnTo>
                  <a:lnTo>
                    <a:pt x="318305" y="68337"/>
                  </a:lnTo>
                  <a:lnTo>
                    <a:pt x="26975" y="68337"/>
                  </a:lnTo>
                  <a:lnTo>
                    <a:pt x="26975" y="26975"/>
                  </a:lnTo>
                  <a:close/>
                  <a:moveTo>
                    <a:pt x="268851" y="413752"/>
                  </a:moveTo>
                  <a:lnTo>
                    <a:pt x="268851" y="383045"/>
                  </a:lnTo>
                  <a:cubicBezTo>
                    <a:pt x="268851" y="383045"/>
                    <a:pt x="299566" y="383045"/>
                    <a:pt x="299566" y="383045"/>
                  </a:cubicBezTo>
                  <a:lnTo>
                    <a:pt x="268851" y="413752"/>
                  </a:lnTo>
                  <a:close/>
                  <a:moveTo>
                    <a:pt x="255417" y="356070"/>
                  </a:moveTo>
                  <a:cubicBezTo>
                    <a:pt x="247936" y="356070"/>
                    <a:pt x="241876" y="362130"/>
                    <a:pt x="241876" y="369612"/>
                  </a:cubicBezTo>
                  <a:lnTo>
                    <a:pt x="241876" y="433398"/>
                  </a:lnTo>
                  <a:lnTo>
                    <a:pt x="26975" y="433398"/>
                  </a:lnTo>
                  <a:lnTo>
                    <a:pt x="26975" y="95312"/>
                  </a:lnTo>
                  <a:lnTo>
                    <a:pt x="319204" y="95312"/>
                  </a:lnTo>
                  <a:lnTo>
                    <a:pt x="319204" y="356070"/>
                  </a:lnTo>
                  <a:lnTo>
                    <a:pt x="255417" y="3560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86" name="Google Shape;1786;p72"/>
          <p:cNvGrpSpPr/>
          <p:nvPr/>
        </p:nvGrpSpPr>
        <p:grpSpPr>
          <a:xfrm>
            <a:off x="1653507" y="2325817"/>
            <a:ext cx="356189" cy="460373"/>
            <a:chOff x="2587685" y="2341734"/>
            <a:chExt cx="356189" cy="460373"/>
          </a:xfrm>
        </p:grpSpPr>
        <p:sp>
          <p:nvSpPr>
            <p:cNvPr id="1787" name="Google Shape;1787;p72"/>
            <p:cNvSpPr/>
            <p:nvPr/>
          </p:nvSpPr>
          <p:spPr>
            <a:xfrm>
              <a:off x="2587685" y="2341734"/>
              <a:ext cx="356189" cy="460373"/>
            </a:xfrm>
            <a:custGeom>
              <a:rect b="b" l="l" r="r" t="t"/>
              <a:pathLst>
                <a:path extrusionOk="0" h="460373" w="356189">
                  <a:moveTo>
                    <a:pt x="316175" y="380348"/>
                  </a:moveTo>
                  <a:lnTo>
                    <a:pt x="313810" y="380348"/>
                  </a:lnTo>
                  <a:cubicBezTo>
                    <a:pt x="312390" y="376166"/>
                    <a:pt x="307741" y="294441"/>
                    <a:pt x="234369" y="231203"/>
                  </a:cubicBezTo>
                  <a:cubicBezTo>
                    <a:pt x="252766" y="215350"/>
                    <a:pt x="268474" y="196801"/>
                    <a:pt x="281198" y="175913"/>
                  </a:cubicBezTo>
                  <a:cubicBezTo>
                    <a:pt x="310097" y="128455"/>
                    <a:pt x="312408" y="87066"/>
                    <a:pt x="314134" y="80026"/>
                  </a:cubicBezTo>
                  <a:lnTo>
                    <a:pt x="315393" y="80026"/>
                  </a:lnTo>
                  <a:cubicBezTo>
                    <a:pt x="338672" y="80026"/>
                    <a:pt x="357429" y="60973"/>
                    <a:pt x="356125" y="37738"/>
                  </a:cubicBezTo>
                  <a:cubicBezTo>
                    <a:pt x="354938" y="16733"/>
                    <a:pt x="337477" y="0"/>
                    <a:pt x="316175" y="0"/>
                  </a:cubicBezTo>
                  <a:lnTo>
                    <a:pt x="40796" y="0"/>
                  </a:lnTo>
                  <a:cubicBezTo>
                    <a:pt x="17517" y="0"/>
                    <a:pt x="-1240" y="19053"/>
                    <a:pt x="64" y="42288"/>
                  </a:cubicBezTo>
                  <a:cubicBezTo>
                    <a:pt x="1251" y="63292"/>
                    <a:pt x="18713" y="80026"/>
                    <a:pt x="40014" y="80026"/>
                  </a:cubicBezTo>
                  <a:lnTo>
                    <a:pt x="42055" y="80026"/>
                  </a:lnTo>
                  <a:cubicBezTo>
                    <a:pt x="43898" y="87543"/>
                    <a:pt x="48979" y="168423"/>
                    <a:pt x="121829" y="231203"/>
                  </a:cubicBezTo>
                  <a:cubicBezTo>
                    <a:pt x="48161" y="294693"/>
                    <a:pt x="43952" y="375753"/>
                    <a:pt x="42388" y="380348"/>
                  </a:cubicBezTo>
                  <a:lnTo>
                    <a:pt x="40796" y="380348"/>
                  </a:lnTo>
                  <a:cubicBezTo>
                    <a:pt x="17517" y="380348"/>
                    <a:pt x="-1240" y="399401"/>
                    <a:pt x="64" y="422635"/>
                  </a:cubicBezTo>
                  <a:cubicBezTo>
                    <a:pt x="1251" y="443640"/>
                    <a:pt x="18713" y="460373"/>
                    <a:pt x="40014" y="460373"/>
                  </a:cubicBezTo>
                  <a:lnTo>
                    <a:pt x="315393" y="460373"/>
                  </a:lnTo>
                  <a:cubicBezTo>
                    <a:pt x="338672" y="460373"/>
                    <a:pt x="357429" y="441320"/>
                    <a:pt x="356125" y="418086"/>
                  </a:cubicBezTo>
                  <a:cubicBezTo>
                    <a:pt x="354938" y="397081"/>
                    <a:pt x="337477" y="380348"/>
                    <a:pt x="316175" y="380348"/>
                  </a:cubicBezTo>
                  <a:close/>
                  <a:moveTo>
                    <a:pt x="39879" y="52152"/>
                  </a:moveTo>
                  <a:cubicBezTo>
                    <a:pt x="32371" y="52152"/>
                    <a:pt x="26365" y="45714"/>
                    <a:pt x="27219" y="38125"/>
                  </a:cubicBezTo>
                  <a:cubicBezTo>
                    <a:pt x="27947" y="31696"/>
                    <a:pt x="33639" y="26975"/>
                    <a:pt x="40113" y="26975"/>
                  </a:cubicBezTo>
                  <a:lnTo>
                    <a:pt x="316076" y="26975"/>
                  </a:lnTo>
                  <a:cubicBezTo>
                    <a:pt x="322550" y="26975"/>
                    <a:pt x="328242" y="31696"/>
                    <a:pt x="328970" y="38125"/>
                  </a:cubicBezTo>
                  <a:cubicBezTo>
                    <a:pt x="329825" y="45705"/>
                    <a:pt x="323818" y="52152"/>
                    <a:pt x="316310" y="52152"/>
                  </a:cubicBezTo>
                  <a:lnTo>
                    <a:pt x="39879" y="52152"/>
                  </a:lnTo>
                  <a:close/>
                  <a:moveTo>
                    <a:pt x="151763" y="242191"/>
                  </a:moveTo>
                  <a:cubicBezTo>
                    <a:pt x="159136" y="236742"/>
                    <a:pt x="159145" y="225682"/>
                    <a:pt x="151763" y="220224"/>
                  </a:cubicBezTo>
                  <a:cubicBezTo>
                    <a:pt x="75513" y="163819"/>
                    <a:pt x="70927" y="83542"/>
                    <a:pt x="69678" y="80026"/>
                  </a:cubicBezTo>
                  <a:lnTo>
                    <a:pt x="286503" y="80026"/>
                  </a:lnTo>
                  <a:cubicBezTo>
                    <a:pt x="285271" y="83488"/>
                    <a:pt x="280631" y="163846"/>
                    <a:pt x="204418" y="220224"/>
                  </a:cubicBezTo>
                  <a:cubicBezTo>
                    <a:pt x="197018" y="225691"/>
                    <a:pt x="197063" y="236760"/>
                    <a:pt x="204418" y="242191"/>
                  </a:cubicBezTo>
                  <a:cubicBezTo>
                    <a:pt x="247982" y="274417"/>
                    <a:pt x="276729" y="321614"/>
                    <a:pt x="285334" y="375106"/>
                  </a:cubicBezTo>
                  <a:lnTo>
                    <a:pt x="286170" y="380348"/>
                  </a:lnTo>
                  <a:lnTo>
                    <a:pt x="70001" y="380348"/>
                  </a:lnTo>
                  <a:cubicBezTo>
                    <a:pt x="71026" y="377497"/>
                    <a:pt x="76385" y="297930"/>
                    <a:pt x="151754" y="242191"/>
                  </a:cubicBezTo>
                  <a:close/>
                  <a:moveTo>
                    <a:pt x="316310" y="432499"/>
                  </a:moveTo>
                  <a:lnTo>
                    <a:pt x="40113" y="432499"/>
                  </a:lnTo>
                  <a:cubicBezTo>
                    <a:pt x="33639" y="432499"/>
                    <a:pt x="27938" y="427779"/>
                    <a:pt x="27219" y="421350"/>
                  </a:cubicBezTo>
                  <a:cubicBezTo>
                    <a:pt x="26365" y="413770"/>
                    <a:pt x="32371" y="407323"/>
                    <a:pt x="39879" y="407323"/>
                  </a:cubicBezTo>
                  <a:lnTo>
                    <a:pt x="316076" y="407323"/>
                  </a:lnTo>
                  <a:cubicBezTo>
                    <a:pt x="322550" y="407323"/>
                    <a:pt x="328251" y="412043"/>
                    <a:pt x="328970" y="418472"/>
                  </a:cubicBezTo>
                  <a:cubicBezTo>
                    <a:pt x="329825" y="426052"/>
                    <a:pt x="323809" y="432499"/>
                    <a:pt x="316310" y="4324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88" name="Google Shape;1788;p72"/>
            <p:cNvSpPr/>
            <p:nvPr/>
          </p:nvSpPr>
          <p:spPr>
            <a:xfrm>
              <a:off x="2683088" y="2634854"/>
              <a:ext cx="165376" cy="75530"/>
            </a:xfrm>
            <a:custGeom>
              <a:rect b="b" l="l" r="r" t="t"/>
              <a:pathLst>
                <a:path extrusionOk="0" h="75530" w="165376">
                  <a:moveTo>
                    <a:pt x="164656" y="47332"/>
                  </a:moveTo>
                  <a:cubicBezTo>
                    <a:pt x="161833" y="36281"/>
                    <a:pt x="157786" y="25518"/>
                    <a:pt x="152670" y="15322"/>
                  </a:cubicBezTo>
                  <a:cubicBezTo>
                    <a:pt x="147913" y="5863"/>
                    <a:pt x="138391" y="0"/>
                    <a:pt x="127826" y="0"/>
                  </a:cubicBezTo>
                  <a:lnTo>
                    <a:pt x="37550" y="0"/>
                  </a:lnTo>
                  <a:cubicBezTo>
                    <a:pt x="26984" y="0"/>
                    <a:pt x="17462" y="5863"/>
                    <a:pt x="12706" y="15322"/>
                  </a:cubicBezTo>
                  <a:cubicBezTo>
                    <a:pt x="7589" y="25518"/>
                    <a:pt x="3552" y="36281"/>
                    <a:pt x="720" y="47332"/>
                  </a:cubicBezTo>
                  <a:cubicBezTo>
                    <a:pt x="-2940" y="61602"/>
                    <a:pt x="7814" y="75530"/>
                    <a:pt x="22587" y="75530"/>
                  </a:cubicBezTo>
                  <a:lnTo>
                    <a:pt x="142788" y="75530"/>
                  </a:lnTo>
                  <a:cubicBezTo>
                    <a:pt x="157570" y="75530"/>
                    <a:pt x="168316" y="61584"/>
                    <a:pt x="164656" y="47332"/>
                  </a:cubicBezTo>
                  <a:close/>
                  <a:moveTo>
                    <a:pt x="28738" y="48555"/>
                  </a:moveTo>
                  <a:cubicBezTo>
                    <a:pt x="30914" y="41434"/>
                    <a:pt x="33692" y="34501"/>
                    <a:pt x="37028" y="27856"/>
                  </a:cubicBezTo>
                  <a:cubicBezTo>
                    <a:pt x="37334" y="27299"/>
                    <a:pt x="31327" y="27685"/>
                    <a:pt x="127871" y="27568"/>
                  </a:cubicBezTo>
                  <a:cubicBezTo>
                    <a:pt x="128069" y="27568"/>
                    <a:pt x="128249" y="27676"/>
                    <a:pt x="128347" y="27856"/>
                  </a:cubicBezTo>
                  <a:cubicBezTo>
                    <a:pt x="131683" y="34501"/>
                    <a:pt x="134462" y="41434"/>
                    <a:pt x="136638" y="48555"/>
                  </a:cubicBezTo>
                  <a:lnTo>
                    <a:pt x="28738" y="485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89" name="Google Shape;1789;p72"/>
            <p:cNvSpPr/>
            <p:nvPr/>
          </p:nvSpPr>
          <p:spPr>
            <a:xfrm>
              <a:off x="2688859" y="2446937"/>
              <a:ext cx="153836" cy="85420"/>
            </a:xfrm>
            <a:custGeom>
              <a:rect b="b" l="l" r="r" t="t"/>
              <a:pathLst>
                <a:path extrusionOk="0" h="85420" w="153836">
                  <a:moveTo>
                    <a:pt x="130704" y="0"/>
                  </a:moveTo>
                  <a:lnTo>
                    <a:pt x="23128" y="0"/>
                  </a:lnTo>
                  <a:cubicBezTo>
                    <a:pt x="5334" y="0"/>
                    <a:pt x="-5897" y="19422"/>
                    <a:pt x="3266" y="34879"/>
                  </a:cubicBezTo>
                  <a:cubicBezTo>
                    <a:pt x="11835" y="49535"/>
                    <a:pt x="23398" y="64084"/>
                    <a:pt x="36849" y="76537"/>
                  </a:cubicBezTo>
                  <a:cubicBezTo>
                    <a:pt x="43045" y="82265"/>
                    <a:pt x="51128" y="85421"/>
                    <a:pt x="59598" y="85421"/>
                  </a:cubicBezTo>
                  <a:lnTo>
                    <a:pt x="94252" y="85421"/>
                  </a:lnTo>
                  <a:cubicBezTo>
                    <a:pt x="102722" y="85421"/>
                    <a:pt x="110797" y="82265"/>
                    <a:pt x="117001" y="76537"/>
                  </a:cubicBezTo>
                  <a:cubicBezTo>
                    <a:pt x="130030" y="64479"/>
                    <a:pt x="141306" y="50551"/>
                    <a:pt x="150585" y="34888"/>
                  </a:cubicBezTo>
                  <a:cubicBezTo>
                    <a:pt x="159703" y="19467"/>
                    <a:pt x="148553" y="0"/>
                    <a:pt x="130722" y="0"/>
                  </a:cubicBezTo>
                  <a:close/>
                  <a:moveTo>
                    <a:pt x="98272" y="56710"/>
                  </a:moveTo>
                  <a:cubicBezTo>
                    <a:pt x="97166" y="57735"/>
                    <a:pt x="95700" y="58302"/>
                    <a:pt x="94162" y="58302"/>
                  </a:cubicBezTo>
                  <a:cubicBezTo>
                    <a:pt x="59284" y="57780"/>
                    <a:pt x="58573" y="59507"/>
                    <a:pt x="55561" y="56710"/>
                  </a:cubicBezTo>
                  <a:cubicBezTo>
                    <a:pt x="46309" y="48150"/>
                    <a:pt x="38108" y="38466"/>
                    <a:pt x="31131" y="27874"/>
                  </a:cubicBezTo>
                  <a:lnTo>
                    <a:pt x="122702" y="27874"/>
                  </a:lnTo>
                  <a:cubicBezTo>
                    <a:pt x="115724" y="38475"/>
                    <a:pt x="107524" y="48150"/>
                    <a:pt x="98272" y="5671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790" name="Google Shape;1790;p72"/>
          <p:cNvGrpSpPr/>
          <p:nvPr/>
        </p:nvGrpSpPr>
        <p:grpSpPr>
          <a:xfrm>
            <a:off x="2358854" y="2335713"/>
            <a:ext cx="460364" cy="440582"/>
            <a:chOff x="3309250" y="2368709"/>
            <a:chExt cx="460364" cy="440582"/>
          </a:xfrm>
        </p:grpSpPr>
        <p:sp>
          <p:nvSpPr>
            <p:cNvPr id="1791" name="Google Shape;1791;p72"/>
            <p:cNvSpPr/>
            <p:nvPr/>
          </p:nvSpPr>
          <p:spPr>
            <a:xfrm>
              <a:off x="3309250" y="2368709"/>
              <a:ext cx="460364" cy="440582"/>
            </a:xfrm>
            <a:custGeom>
              <a:rect b="b" l="l" r="r" t="t"/>
              <a:pathLst>
                <a:path extrusionOk="0" h="440582" w="460364">
                  <a:moveTo>
                    <a:pt x="446706" y="0"/>
                  </a:moveTo>
                  <a:lnTo>
                    <a:pt x="13658" y="0"/>
                  </a:lnTo>
                  <a:cubicBezTo>
                    <a:pt x="6114" y="0"/>
                    <a:pt x="0" y="6114"/>
                    <a:pt x="0" y="13658"/>
                  </a:cubicBezTo>
                  <a:lnTo>
                    <a:pt x="0" y="426924"/>
                  </a:lnTo>
                  <a:cubicBezTo>
                    <a:pt x="0" y="434468"/>
                    <a:pt x="6114" y="440583"/>
                    <a:pt x="13658" y="440583"/>
                  </a:cubicBezTo>
                  <a:lnTo>
                    <a:pt x="446706" y="440583"/>
                  </a:lnTo>
                  <a:cubicBezTo>
                    <a:pt x="454250" y="440583"/>
                    <a:pt x="460365" y="434468"/>
                    <a:pt x="460365" y="426924"/>
                  </a:cubicBezTo>
                  <a:lnTo>
                    <a:pt x="460365" y="13658"/>
                  </a:lnTo>
                  <a:cubicBezTo>
                    <a:pt x="460365" y="6114"/>
                    <a:pt x="454250" y="0"/>
                    <a:pt x="446706" y="0"/>
                  </a:cubicBezTo>
                  <a:close/>
                  <a:moveTo>
                    <a:pt x="433390" y="413617"/>
                  </a:moveTo>
                  <a:lnTo>
                    <a:pt x="27865" y="413617"/>
                  </a:lnTo>
                  <a:lnTo>
                    <a:pt x="27865" y="27874"/>
                  </a:lnTo>
                  <a:lnTo>
                    <a:pt x="433390" y="27874"/>
                  </a:lnTo>
                  <a:lnTo>
                    <a:pt x="433390" y="413617"/>
                  </a:lnTo>
                  <a:lnTo>
                    <a:pt x="433390" y="41361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92" name="Google Shape;1792;p72"/>
            <p:cNvSpPr/>
            <p:nvPr/>
          </p:nvSpPr>
          <p:spPr>
            <a:xfrm>
              <a:off x="3383863" y="2424683"/>
              <a:ext cx="62051" cy="86454"/>
            </a:xfrm>
            <a:custGeom>
              <a:rect b="b" l="l" r="r" t="t"/>
              <a:pathLst>
                <a:path extrusionOk="0" h="86454" w="62051">
                  <a:moveTo>
                    <a:pt x="39572" y="8047"/>
                  </a:moveTo>
                  <a:lnTo>
                    <a:pt x="39572" y="34681"/>
                  </a:lnTo>
                  <a:lnTo>
                    <a:pt x="26723" y="10179"/>
                  </a:lnTo>
                  <a:cubicBezTo>
                    <a:pt x="22155" y="1403"/>
                    <a:pt x="19062" y="0"/>
                    <a:pt x="11455" y="0"/>
                  </a:cubicBezTo>
                  <a:cubicBezTo>
                    <a:pt x="4604" y="0"/>
                    <a:pt x="0" y="3255"/>
                    <a:pt x="0" y="8111"/>
                  </a:cubicBezTo>
                  <a:lnTo>
                    <a:pt x="0" y="78299"/>
                  </a:lnTo>
                  <a:cubicBezTo>
                    <a:pt x="0" y="88919"/>
                    <a:pt x="22479" y="88928"/>
                    <a:pt x="22479" y="78299"/>
                  </a:cubicBezTo>
                  <a:lnTo>
                    <a:pt x="22479" y="51217"/>
                  </a:lnTo>
                  <a:lnTo>
                    <a:pt x="38475" y="80341"/>
                  </a:lnTo>
                  <a:cubicBezTo>
                    <a:pt x="41425" y="85763"/>
                    <a:pt x="46496" y="86455"/>
                    <a:pt x="50596" y="86455"/>
                  </a:cubicBezTo>
                  <a:cubicBezTo>
                    <a:pt x="57340" y="86455"/>
                    <a:pt x="62051" y="83119"/>
                    <a:pt x="62051" y="78344"/>
                  </a:cubicBezTo>
                  <a:lnTo>
                    <a:pt x="62051" y="8047"/>
                  </a:lnTo>
                  <a:cubicBezTo>
                    <a:pt x="62051" y="-2473"/>
                    <a:pt x="39572" y="-2482"/>
                    <a:pt x="39572" y="80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93" name="Google Shape;1793;p72"/>
            <p:cNvSpPr/>
            <p:nvPr/>
          </p:nvSpPr>
          <p:spPr>
            <a:xfrm>
              <a:off x="3459411" y="2424458"/>
              <a:ext cx="56939" cy="86320"/>
            </a:xfrm>
            <a:custGeom>
              <a:rect b="b" l="l" r="r" t="t"/>
              <a:pathLst>
                <a:path extrusionOk="0" h="86320" w="56939">
                  <a:moveTo>
                    <a:pt x="49076" y="65639"/>
                  </a:moveTo>
                  <a:lnTo>
                    <a:pt x="22470" y="65639"/>
                  </a:lnTo>
                  <a:lnTo>
                    <a:pt x="22470" y="53051"/>
                  </a:lnTo>
                  <a:lnTo>
                    <a:pt x="36416" y="53051"/>
                  </a:lnTo>
                  <a:cubicBezTo>
                    <a:pt x="47134" y="53051"/>
                    <a:pt x="46999" y="34168"/>
                    <a:pt x="36416" y="34168"/>
                  </a:cubicBezTo>
                  <a:lnTo>
                    <a:pt x="22470" y="34168"/>
                  </a:lnTo>
                  <a:lnTo>
                    <a:pt x="22470" y="20681"/>
                  </a:lnTo>
                  <a:lnTo>
                    <a:pt x="49076" y="20681"/>
                  </a:lnTo>
                  <a:cubicBezTo>
                    <a:pt x="59462" y="20681"/>
                    <a:pt x="59660" y="0"/>
                    <a:pt x="49076" y="0"/>
                  </a:cubicBezTo>
                  <a:lnTo>
                    <a:pt x="10143" y="0"/>
                  </a:lnTo>
                  <a:cubicBezTo>
                    <a:pt x="4262" y="0"/>
                    <a:pt x="0" y="3408"/>
                    <a:pt x="0" y="8111"/>
                  </a:cubicBezTo>
                  <a:lnTo>
                    <a:pt x="0" y="78210"/>
                  </a:lnTo>
                  <a:cubicBezTo>
                    <a:pt x="0" y="82912"/>
                    <a:pt x="4271" y="86320"/>
                    <a:pt x="10143" y="86320"/>
                  </a:cubicBezTo>
                  <a:lnTo>
                    <a:pt x="49076" y="86320"/>
                  </a:lnTo>
                  <a:cubicBezTo>
                    <a:pt x="59660" y="86320"/>
                    <a:pt x="59453" y="65639"/>
                    <a:pt x="49076" y="6563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94" name="Google Shape;1794;p72"/>
            <p:cNvSpPr/>
            <p:nvPr/>
          </p:nvSpPr>
          <p:spPr>
            <a:xfrm>
              <a:off x="3520740" y="2424850"/>
              <a:ext cx="106292" cy="86784"/>
            </a:xfrm>
            <a:custGeom>
              <a:rect b="b" l="l" r="r" t="t"/>
              <a:pathLst>
                <a:path extrusionOk="0" h="86784" w="106292">
                  <a:moveTo>
                    <a:pt x="84291" y="5164"/>
                  </a:moveTo>
                  <a:lnTo>
                    <a:pt x="70453" y="51858"/>
                  </a:lnTo>
                  <a:lnTo>
                    <a:pt x="64096" y="24649"/>
                  </a:lnTo>
                  <a:cubicBezTo>
                    <a:pt x="62118" y="15747"/>
                    <a:pt x="44179" y="15792"/>
                    <a:pt x="42219" y="24622"/>
                  </a:cubicBezTo>
                  <a:lnTo>
                    <a:pt x="35853" y="51858"/>
                  </a:lnTo>
                  <a:lnTo>
                    <a:pt x="22024" y="5182"/>
                  </a:lnTo>
                  <a:cubicBezTo>
                    <a:pt x="19065" y="-5158"/>
                    <a:pt x="-3081" y="1496"/>
                    <a:pt x="363" y="11854"/>
                  </a:cubicBezTo>
                  <a:lnTo>
                    <a:pt x="22302" y="79121"/>
                  </a:lnTo>
                  <a:cubicBezTo>
                    <a:pt x="25593" y="89578"/>
                    <a:pt x="47740" y="89146"/>
                    <a:pt x="50078" y="78887"/>
                  </a:cubicBezTo>
                  <a:lnTo>
                    <a:pt x="53144" y="64905"/>
                  </a:lnTo>
                  <a:lnTo>
                    <a:pt x="56219" y="78905"/>
                  </a:lnTo>
                  <a:cubicBezTo>
                    <a:pt x="58521" y="88967"/>
                    <a:pt x="80352" y="89749"/>
                    <a:pt x="83967" y="79184"/>
                  </a:cubicBezTo>
                  <a:lnTo>
                    <a:pt x="105925" y="11872"/>
                  </a:lnTo>
                  <a:cubicBezTo>
                    <a:pt x="109396" y="1478"/>
                    <a:pt x="87213" y="-5131"/>
                    <a:pt x="84282" y="515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95" name="Google Shape;1795;p72"/>
            <p:cNvSpPr/>
            <p:nvPr/>
          </p:nvSpPr>
          <p:spPr>
            <a:xfrm>
              <a:off x="3631278" y="2424206"/>
              <a:ext cx="59623" cy="87856"/>
            </a:xfrm>
            <a:custGeom>
              <a:rect b="b" l="l" r="r" t="t"/>
              <a:pathLst>
                <a:path extrusionOk="0" h="87856" w="59623">
                  <a:moveTo>
                    <a:pt x="24664" y="23909"/>
                  </a:moveTo>
                  <a:cubicBezTo>
                    <a:pt x="24664" y="21553"/>
                    <a:pt x="27919" y="20024"/>
                    <a:pt x="32963" y="20024"/>
                  </a:cubicBezTo>
                  <a:cubicBezTo>
                    <a:pt x="41434" y="20024"/>
                    <a:pt x="42980" y="24215"/>
                    <a:pt x="48078" y="24215"/>
                  </a:cubicBezTo>
                  <a:cubicBezTo>
                    <a:pt x="54840" y="24215"/>
                    <a:pt x="57646" y="16545"/>
                    <a:pt x="57646" y="12436"/>
                  </a:cubicBezTo>
                  <a:cubicBezTo>
                    <a:pt x="57646" y="890"/>
                    <a:pt x="38754" y="0"/>
                    <a:pt x="32963" y="0"/>
                  </a:cubicBezTo>
                  <a:cubicBezTo>
                    <a:pt x="18676" y="0"/>
                    <a:pt x="1987" y="6699"/>
                    <a:pt x="1987" y="25563"/>
                  </a:cubicBezTo>
                  <a:cubicBezTo>
                    <a:pt x="1987" y="52637"/>
                    <a:pt x="36956" y="52260"/>
                    <a:pt x="36956" y="62411"/>
                  </a:cubicBezTo>
                  <a:cubicBezTo>
                    <a:pt x="36956" y="66835"/>
                    <a:pt x="29808" y="66961"/>
                    <a:pt x="28989" y="66961"/>
                  </a:cubicBezTo>
                  <a:cubicBezTo>
                    <a:pt x="19629" y="66961"/>
                    <a:pt x="16940" y="58797"/>
                    <a:pt x="10233" y="58797"/>
                  </a:cubicBezTo>
                  <a:cubicBezTo>
                    <a:pt x="4082" y="58797"/>
                    <a:pt x="0" y="66017"/>
                    <a:pt x="0" y="70791"/>
                  </a:cubicBezTo>
                  <a:cubicBezTo>
                    <a:pt x="0" y="91023"/>
                    <a:pt x="59624" y="99439"/>
                    <a:pt x="59624" y="60640"/>
                  </a:cubicBezTo>
                  <a:cubicBezTo>
                    <a:pt x="59624" y="31893"/>
                    <a:pt x="24655" y="31390"/>
                    <a:pt x="24655" y="2390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96" name="Google Shape;1796;p72"/>
            <p:cNvSpPr/>
            <p:nvPr/>
          </p:nvSpPr>
          <p:spPr>
            <a:xfrm>
              <a:off x="3366797" y="2608787"/>
              <a:ext cx="139362" cy="153748"/>
            </a:xfrm>
            <a:custGeom>
              <a:rect b="b" l="l" r="r" t="t"/>
              <a:pathLst>
                <a:path extrusionOk="0" h="153748" w="139362">
                  <a:moveTo>
                    <a:pt x="125703" y="0"/>
                  </a:moveTo>
                  <a:lnTo>
                    <a:pt x="13658" y="0"/>
                  </a:lnTo>
                  <a:cubicBezTo>
                    <a:pt x="6114" y="0"/>
                    <a:pt x="0" y="6114"/>
                    <a:pt x="0" y="13658"/>
                  </a:cubicBezTo>
                  <a:lnTo>
                    <a:pt x="0" y="140090"/>
                  </a:lnTo>
                  <a:cubicBezTo>
                    <a:pt x="0" y="147634"/>
                    <a:pt x="6114" y="153749"/>
                    <a:pt x="13658" y="153749"/>
                  </a:cubicBezTo>
                  <a:lnTo>
                    <a:pt x="125703" y="153749"/>
                  </a:lnTo>
                  <a:cubicBezTo>
                    <a:pt x="133248" y="153749"/>
                    <a:pt x="139362" y="147634"/>
                    <a:pt x="139362" y="140090"/>
                  </a:cubicBezTo>
                  <a:lnTo>
                    <a:pt x="139362" y="13658"/>
                  </a:lnTo>
                  <a:cubicBezTo>
                    <a:pt x="139362" y="6114"/>
                    <a:pt x="133248" y="0"/>
                    <a:pt x="125703" y="0"/>
                  </a:cubicBezTo>
                  <a:close/>
                  <a:moveTo>
                    <a:pt x="112387" y="125883"/>
                  </a:moveTo>
                  <a:lnTo>
                    <a:pt x="27865" y="125883"/>
                  </a:lnTo>
                  <a:lnTo>
                    <a:pt x="27865" y="26975"/>
                  </a:lnTo>
                  <a:lnTo>
                    <a:pt x="112387" y="26975"/>
                  </a:lnTo>
                  <a:lnTo>
                    <a:pt x="112387" y="125883"/>
                  </a:lnTo>
                  <a:lnTo>
                    <a:pt x="112387" y="12588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97" name="Google Shape;1797;p72"/>
            <p:cNvSpPr/>
            <p:nvPr/>
          </p:nvSpPr>
          <p:spPr>
            <a:xfrm>
              <a:off x="3367197" y="2541349"/>
              <a:ext cx="335667" cy="26975"/>
            </a:xfrm>
            <a:custGeom>
              <a:rect b="b" l="l" r="r" t="t"/>
              <a:pathLst>
                <a:path extrusionOk="0" h="26975" w="335667">
                  <a:moveTo>
                    <a:pt x="322005" y="0"/>
                  </a:moveTo>
                  <a:lnTo>
                    <a:pt x="13923" y="0"/>
                  </a:lnTo>
                  <a:cubicBezTo>
                    <a:pt x="6631" y="0"/>
                    <a:pt x="337" y="5593"/>
                    <a:pt x="13" y="12876"/>
                  </a:cubicBezTo>
                  <a:cubicBezTo>
                    <a:pt x="-328" y="20600"/>
                    <a:pt x="5912" y="26975"/>
                    <a:pt x="13663" y="26975"/>
                  </a:cubicBezTo>
                  <a:lnTo>
                    <a:pt x="321744" y="26975"/>
                  </a:lnTo>
                  <a:cubicBezTo>
                    <a:pt x="329037" y="26975"/>
                    <a:pt x="335331" y="21382"/>
                    <a:pt x="335655" y="14099"/>
                  </a:cubicBezTo>
                  <a:cubicBezTo>
                    <a:pt x="335996" y="6375"/>
                    <a:pt x="329756" y="0"/>
                    <a:pt x="32200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98" name="Google Shape;1798;p72"/>
            <p:cNvSpPr/>
            <p:nvPr/>
          </p:nvSpPr>
          <p:spPr>
            <a:xfrm>
              <a:off x="3558674" y="2608787"/>
              <a:ext cx="143012" cy="26975"/>
            </a:xfrm>
            <a:custGeom>
              <a:rect b="b" l="l" r="r" t="t"/>
              <a:pathLst>
                <a:path extrusionOk="0" h="26975" w="143012">
                  <a:moveTo>
                    <a:pt x="129521" y="0"/>
                  </a:moveTo>
                  <a:lnTo>
                    <a:pt x="13915" y="0"/>
                  </a:lnTo>
                  <a:cubicBezTo>
                    <a:pt x="6632" y="0"/>
                    <a:pt x="337" y="5602"/>
                    <a:pt x="14" y="12876"/>
                  </a:cubicBezTo>
                  <a:cubicBezTo>
                    <a:pt x="-328" y="20600"/>
                    <a:pt x="5840" y="26975"/>
                    <a:pt x="13492" y="26975"/>
                  </a:cubicBezTo>
                  <a:lnTo>
                    <a:pt x="129098" y="26975"/>
                  </a:lnTo>
                  <a:cubicBezTo>
                    <a:pt x="136381" y="26975"/>
                    <a:pt x="142675" y="21373"/>
                    <a:pt x="142999" y="14099"/>
                  </a:cubicBezTo>
                  <a:cubicBezTo>
                    <a:pt x="143341" y="6375"/>
                    <a:pt x="137173" y="0"/>
                    <a:pt x="129521"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799" name="Google Shape;1799;p72"/>
            <p:cNvSpPr/>
            <p:nvPr/>
          </p:nvSpPr>
          <p:spPr>
            <a:xfrm>
              <a:off x="3558674" y="2667233"/>
              <a:ext cx="143012" cy="26975"/>
            </a:xfrm>
            <a:custGeom>
              <a:rect b="b" l="l" r="r" t="t"/>
              <a:pathLst>
                <a:path extrusionOk="0" h="26975" w="143012">
                  <a:moveTo>
                    <a:pt x="129521" y="0"/>
                  </a:moveTo>
                  <a:lnTo>
                    <a:pt x="13915" y="0"/>
                  </a:lnTo>
                  <a:cubicBezTo>
                    <a:pt x="6632" y="0"/>
                    <a:pt x="337" y="5602"/>
                    <a:pt x="14" y="12876"/>
                  </a:cubicBezTo>
                  <a:cubicBezTo>
                    <a:pt x="-328" y="20600"/>
                    <a:pt x="5840" y="26975"/>
                    <a:pt x="13492" y="26975"/>
                  </a:cubicBezTo>
                  <a:lnTo>
                    <a:pt x="129098" y="26975"/>
                  </a:lnTo>
                  <a:cubicBezTo>
                    <a:pt x="136381" y="26975"/>
                    <a:pt x="142675" y="21373"/>
                    <a:pt x="142999" y="14099"/>
                  </a:cubicBezTo>
                  <a:cubicBezTo>
                    <a:pt x="143341" y="6375"/>
                    <a:pt x="137173" y="0"/>
                    <a:pt x="129521"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00" name="Google Shape;1800;p72"/>
            <p:cNvSpPr/>
            <p:nvPr/>
          </p:nvSpPr>
          <p:spPr>
            <a:xfrm>
              <a:off x="3558674" y="2726578"/>
              <a:ext cx="143012" cy="26975"/>
            </a:xfrm>
            <a:custGeom>
              <a:rect b="b" l="l" r="r" t="t"/>
              <a:pathLst>
                <a:path extrusionOk="0" h="26975" w="143012">
                  <a:moveTo>
                    <a:pt x="129521" y="0"/>
                  </a:moveTo>
                  <a:lnTo>
                    <a:pt x="13915" y="0"/>
                  </a:lnTo>
                  <a:cubicBezTo>
                    <a:pt x="6632" y="0"/>
                    <a:pt x="337" y="5602"/>
                    <a:pt x="14" y="12876"/>
                  </a:cubicBezTo>
                  <a:cubicBezTo>
                    <a:pt x="-328" y="20600"/>
                    <a:pt x="5840" y="26975"/>
                    <a:pt x="13492" y="26975"/>
                  </a:cubicBezTo>
                  <a:lnTo>
                    <a:pt x="129098" y="26975"/>
                  </a:lnTo>
                  <a:cubicBezTo>
                    <a:pt x="136381" y="26975"/>
                    <a:pt x="142675" y="21373"/>
                    <a:pt x="142999" y="14099"/>
                  </a:cubicBezTo>
                  <a:cubicBezTo>
                    <a:pt x="143341" y="6375"/>
                    <a:pt x="137173" y="0"/>
                    <a:pt x="129521"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sp>
        <p:nvSpPr>
          <p:cNvPr id="1801" name="Google Shape;1801;p72"/>
          <p:cNvSpPr/>
          <p:nvPr/>
        </p:nvSpPr>
        <p:spPr>
          <a:xfrm>
            <a:off x="3168296" y="2325940"/>
            <a:ext cx="460368" cy="460128"/>
          </a:xfrm>
          <a:custGeom>
            <a:rect b="b" l="l" r="r" t="t"/>
            <a:pathLst>
              <a:path extrusionOk="0" h="460128" w="460368">
                <a:moveTo>
                  <a:pt x="405099" y="80371"/>
                </a:moveTo>
                <a:cubicBezTo>
                  <a:pt x="300499" y="-41862"/>
                  <a:pt x="102709" y="-22341"/>
                  <a:pt x="26289" y="123055"/>
                </a:cubicBezTo>
                <a:cubicBezTo>
                  <a:pt x="-12520" y="196939"/>
                  <a:pt x="-9067" y="289445"/>
                  <a:pt x="41359" y="361639"/>
                </a:cubicBezTo>
                <a:cubicBezTo>
                  <a:pt x="123552" y="479242"/>
                  <a:pt x="291705" y="493925"/>
                  <a:pt x="392924" y="392724"/>
                </a:cubicBezTo>
                <a:cubicBezTo>
                  <a:pt x="478696" y="306934"/>
                  <a:pt x="482553" y="170836"/>
                  <a:pt x="405099" y="80380"/>
                </a:cubicBezTo>
                <a:close/>
                <a:moveTo>
                  <a:pt x="345529" y="105287"/>
                </a:moveTo>
                <a:lnTo>
                  <a:pt x="351517" y="67504"/>
                </a:lnTo>
                <a:cubicBezTo>
                  <a:pt x="386900" y="93859"/>
                  <a:pt x="411384" y="130050"/>
                  <a:pt x="423532" y="168858"/>
                </a:cubicBezTo>
                <a:lnTo>
                  <a:pt x="384966" y="161467"/>
                </a:lnTo>
                <a:cubicBezTo>
                  <a:pt x="358657" y="156423"/>
                  <a:pt x="341339" y="131750"/>
                  <a:pt x="345529" y="105287"/>
                </a:cubicBezTo>
                <a:close/>
                <a:moveTo>
                  <a:pt x="143360" y="334790"/>
                </a:moveTo>
                <a:lnTo>
                  <a:pt x="139593" y="411354"/>
                </a:lnTo>
                <a:cubicBezTo>
                  <a:pt x="30839" y="356784"/>
                  <a:pt x="-7430" y="217413"/>
                  <a:pt x="63442" y="114737"/>
                </a:cubicBezTo>
                <a:cubicBezTo>
                  <a:pt x="62516" y="118820"/>
                  <a:pt x="61653" y="122704"/>
                  <a:pt x="60835" y="126364"/>
                </a:cubicBezTo>
                <a:cubicBezTo>
                  <a:pt x="55080" y="152296"/>
                  <a:pt x="61059" y="179244"/>
                  <a:pt x="77235" y="200302"/>
                </a:cubicBezTo>
                <a:lnTo>
                  <a:pt x="117860" y="253191"/>
                </a:lnTo>
                <a:cubicBezTo>
                  <a:pt x="135753" y="276479"/>
                  <a:pt x="144808" y="305469"/>
                  <a:pt x="143360" y="334790"/>
                </a:cubicBezTo>
                <a:close/>
                <a:moveTo>
                  <a:pt x="205160" y="431154"/>
                </a:moveTo>
                <a:cubicBezTo>
                  <a:pt x="192005" y="429545"/>
                  <a:pt x="179066" y="426640"/>
                  <a:pt x="166523" y="422486"/>
                </a:cubicBezTo>
                <a:lnTo>
                  <a:pt x="170767" y="336148"/>
                </a:lnTo>
                <a:cubicBezTo>
                  <a:pt x="172529" y="300316"/>
                  <a:pt x="161469" y="264934"/>
                  <a:pt x="139620" y="236485"/>
                </a:cubicBezTo>
                <a:lnTo>
                  <a:pt x="99004" y="183587"/>
                </a:lnTo>
                <a:cubicBezTo>
                  <a:pt x="87783" y="168984"/>
                  <a:pt x="83638" y="150290"/>
                  <a:pt x="87630" y="132307"/>
                </a:cubicBezTo>
                <a:cubicBezTo>
                  <a:pt x="92809" y="108947"/>
                  <a:pt x="97431" y="89489"/>
                  <a:pt x="101513" y="73304"/>
                </a:cubicBezTo>
                <a:cubicBezTo>
                  <a:pt x="116952" y="60544"/>
                  <a:pt x="135142" y="49539"/>
                  <a:pt x="155175" y="41563"/>
                </a:cubicBezTo>
                <a:lnTo>
                  <a:pt x="226983" y="119674"/>
                </a:lnTo>
                <a:cubicBezTo>
                  <a:pt x="235021" y="128432"/>
                  <a:pt x="234787" y="141919"/>
                  <a:pt x="226434" y="150380"/>
                </a:cubicBezTo>
                <a:cubicBezTo>
                  <a:pt x="226290" y="150524"/>
                  <a:pt x="184057" y="193297"/>
                  <a:pt x="183949" y="193414"/>
                </a:cubicBezTo>
                <a:cubicBezTo>
                  <a:pt x="164868" y="214077"/>
                  <a:pt x="163322" y="245359"/>
                  <a:pt x="180271" y="267793"/>
                </a:cubicBezTo>
                <a:cubicBezTo>
                  <a:pt x="209719" y="306790"/>
                  <a:pt x="249507" y="307860"/>
                  <a:pt x="264262" y="313552"/>
                </a:cubicBezTo>
                <a:cubicBezTo>
                  <a:pt x="285896" y="319334"/>
                  <a:pt x="292955" y="346525"/>
                  <a:pt x="276797" y="362107"/>
                </a:cubicBezTo>
                <a:lnTo>
                  <a:pt x="205151" y="431145"/>
                </a:lnTo>
                <a:close/>
                <a:moveTo>
                  <a:pt x="243563" y="432251"/>
                </a:moveTo>
                <a:lnTo>
                  <a:pt x="295850" y="381871"/>
                </a:lnTo>
                <a:cubicBezTo>
                  <a:pt x="327357" y="351506"/>
                  <a:pt x="313689" y="298383"/>
                  <a:pt x="271375" y="287054"/>
                </a:cubicBezTo>
                <a:lnTo>
                  <a:pt x="244741" y="279932"/>
                </a:lnTo>
                <a:cubicBezTo>
                  <a:pt x="227846" y="275418"/>
                  <a:pt x="212731" y="265231"/>
                  <a:pt x="202184" y="251267"/>
                </a:cubicBezTo>
                <a:cubicBezTo>
                  <a:pt x="193291" y="239488"/>
                  <a:pt x="194055" y="223096"/>
                  <a:pt x="203982" y="212189"/>
                </a:cubicBezTo>
                <a:lnTo>
                  <a:pt x="245964" y="169667"/>
                </a:lnTo>
                <a:cubicBezTo>
                  <a:pt x="264622" y="150767"/>
                  <a:pt x="265161" y="120663"/>
                  <a:pt x="247187" y="101115"/>
                </a:cubicBezTo>
                <a:lnTo>
                  <a:pt x="184111" y="32491"/>
                </a:lnTo>
                <a:cubicBezTo>
                  <a:pt x="232800" y="21161"/>
                  <a:pt x="284206" y="28534"/>
                  <a:pt x="326287" y="51427"/>
                </a:cubicBezTo>
                <a:lnTo>
                  <a:pt x="318428" y="101016"/>
                </a:lnTo>
                <a:cubicBezTo>
                  <a:pt x="311945" y="141937"/>
                  <a:pt x="339073" y="180628"/>
                  <a:pt x="379805" y="188433"/>
                </a:cubicBezTo>
                <a:lnTo>
                  <a:pt x="430410" y="198126"/>
                </a:lnTo>
                <a:cubicBezTo>
                  <a:pt x="449203" y="317194"/>
                  <a:pt x="360977" y="424572"/>
                  <a:pt x="243563" y="43226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nvGrpSpPr>
          <p:cNvPr id="1802" name="Google Shape;1802;p72"/>
          <p:cNvGrpSpPr/>
          <p:nvPr/>
        </p:nvGrpSpPr>
        <p:grpSpPr>
          <a:xfrm>
            <a:off x="3977737" y="2325817"/>
            <a:ext cx="460382" cy="460373"/>
            <a:chOff x="4994280" y="2341734"/>
            <a:chExt cx="460382" cy="460373"/>
          </a:xfrm>
        </p:grpSpPr>
        <p:sp>
          <p:nvSpPr>
            <p:cNvPr id="1803" name="Google Shape;1803;p72"/>
            <p:cNvSpPr/>
            <p:nvPr/>
          </p:nvSpPr>
          <p:spPr>
            <a:xfrm>
              <a:off x="5195091" y="2552769"/>
              <a:ext cx="45" cy="45"/>
            </a:xfrm>
            <a:custGeom>
              <a:rect b="b" l="l" r="r" t="t"/>
              <a:pathLst>
                <a:path extrusionOk="0" h="45" w="45">
                  <a:moveTo>
                    <a:pt x="18" y="27"/>
                  </a:moveTo>
                  <a:lnTo>
                    <a:pt x="0" y="45"/>
                  </a:lnTo>
                  <a:lnTo>
                    <a:pt x="45" y="0"/>
                  </a:lnTo>
                  <a:lnTo>
                    <a:pt x="45" y="0"/>
                  </a:lnTo>
                  <a:cubicBezTo>
                    <a:pt x="45" y="0"/>
                    <a:pt x="27" y="27"/>
                    <a:pt x="18" y="3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04" name="Google Shape;1804;p72"/>
            <p:cNvSpPr/>
            <p:nvPr/>
          </p:nvSpPr>
          <p:spPr>
            <a:xfrm>
              <a:off x="4994280" y="2341734"/>
              <a:ext cx="460382" cy="460373"/>
            </a:xfrm>
            <a:custGeom>
              <a:rect b="b" l="l" r="r" t="t"/>
              <a:pathLst>
                <a:path extrusionOk="0" h="460373" w="460382">
                  <a:moveTo>
                    <a:pt x="230187" y="0"/>
                  </a:moveTo>
                  <a:cubicBezTo>
                    <a:pt x="103242" y="0"/>
                    <a:pt x="0" y="103242"/>
                    <a:pt x="0" y="230187"/>
                  </a:cubicBezTo>
                  <a:cubicBezTo>
                    <a:pt x="0" y="357401"/>
                    <a:pt x="102955" y="460373"/>
                    <a:pt x="230187" y="460373"/>
                  </a:cubicBezTo>
                  <a:cubicBezTo>
                    <a:pt x="272987" y="460373"/>
                    <a:pt x="314771" y="448540"/>
                    <a:pt x="351008" y="426151"/>
                  </a:cubicBezTo>
                  <a:cubicBezTo>
                    <a:pt x="357500" y="422141"/>
                    <a:pt x="359514" y="413626"/>
                    <a:pt x="355504" y="407125"/>
                  </a:cubicBezTo>
                  <a:cubicBezTo>
                    <a:pt x="351493" y="400633"/>
                    <a:pt x="342978" y="398619"/>
                    <a:pt x="336477" y="402629"/>
                  </a:cubicBezTo>
                  <a:cubicBezTo>
                    <a:pt x="202618" y="485325"/>
                    <a:pt x="27640" y="388854"/>
                    <a:pt x="27640" y="230187"/>
                  </a:cubicBezTo>
                  <a:cubicBezTo>
                    <a:pt x="27640" y="118528"/>
                    <a:pt x="118519" y="27640"/>
                    <a:pt x="230187" y="27640"/>
                  </a:cubicBezTo>
                  <a:cubicBezTo>
                    <a:pt x="341854" y="27640"/>
                    <a:pt x="432733" y="118501"/>
                    <a:pt x="432733" y="230187"/>
                  </a:cubicBezTo>
                  <a:cubicBezTo>
                    <a:pt x="432733" y="283948"/>
                    <a:pt x="412295" y="323790"/>
                    <a:pt x="395148" y="347753"/>
                  </a:cubicBezTo>
                  <a:cubicBezTo>
                    <a:pt x="387946" y="357823"/>
                    <a:pt x="373739" y="358426"/>
                    <a:pt x="365430" y="350127"/>
                  </a:cubicBezTo>
                  <a:lnTo>
                    <a:pt x="345181" y="329877"/>
                  </a:lnTo>
                  <a:lnTo>
                    <a:pt x="366321" y="308738"/>
                  </a:lnTo>
                  <a:cubicBezTo>
                    <a:pt x="379098" y="295961"/>
                    <a:pt x="379116" y="275271"/>
                    <a:pt x="366321" y="262485"/>
                  </a:cubicBezTo>
                  <a:lnTo>
                    <a:pt x="329464" y="225619"/>
                  </a:lnTo>
                  <a:cubicBezTo>
                    <a:pt x="316723" y="212896"/>
                    <a:pt x="295997" y="212887"/>
                    <a:pt x="283247" y="225610"/>
                  </a:cubicBezTo>
                  <a:cubicBezTo>
                    <a:pt x="278688" y="230169"/>
                    <a:pt x="251713" y="257144"/>
                    <a:pt x="247253" y="261604"/>
                  </a:cubicBezTo>
                  <a:lnTo>
                    <a:pt x="198779" y="213130"/>
                  </a:lnTo>
                  <a:lnTo>
                    <a:pt x="200649" y="211259"/>
                  </a:lnTo>
                  <a:cubicBezTo>
                    <a:pt x="200649" y="211259"/>
                    <a:pt x="200640" y="211268"/>
                    <a:pt x="200730" y="211178"/>
                  </a:cubicBezTo>
                  <a:lnTo>
                    <a:pt x="200730" y="211178"/>
                  </a:lnTo>
                  <a:cubicBezTo>
                    <a:pt x="200730" y="211178"/>
                    <a:pt x="200793" y="211115"/>
                    <a:pt x="200820" y="211088"/>
                  </a:cubicBezTo>
                  <a:lnTo>
                    <a:pt x="200802" y="211106"/>
                  </a:lnTo>
                  <a:lnTo>
                    <a:pt x="200838" y="211070"/>
                  </a:lnTo>
                  <a:lnTo>
                    <a:pt x="200865" y="211043"/>
                  </a:lnTo>
                  <a:lnTo>
                    <a:pt x="200865" y="211043"/>
                  </a:lnTo>
                  <a:cubicBezTo>
                    <a:pt x="200865" y="211043"/>
                    <a:pt x="200865" y="211043"/>
                    <a:pt x="200865" y="211043"/>
                  </a:cubicBezTo>
                  <a:lnTo>
                    <a:pt x="200892" y="211017"/>
                  </a:lnTo>
                  <a:lnTo>
                    <a:pt x="234790" y="177118"/>
                  </a:lnTo>
                  <a:cubicBezTo>
                    <a:pt x="247505" y="164368"/>
                    <a:pt x="247496" y="143642"/>
                    <a:pt x="234754" y="130910"/>
                  </a:cubicBezTo>
                  <a:lnTo>
                    <a:pt x="197898" y="94053"/>
                  </a:lnTo>
                  <a:cubicBezTo>
                    <a:pt x="185147" y="81303"/>
                    <a:pt x="164395" y="81303"/>
                    <a:pt x="151644" y="94053"/>
                  </a:cubicBezTo>
                  <a:cubicBezTo>
                    <a:pt x="115543" y="130163"/>
                    <a:pt x="126135" y="119571"/>
                    <a:pt x="98764" y="146951"/>
                  </a:cubicBezTo>
                  <a:cubicBezTo>
                    <a:pt x="79693" y="166004"/>
                    <a:pt x="79684" y="196882"/>
                    <a:pt x="98764" y="215935"/>
                  </a:cubicBezTo>
                  <a:lnTo>
                    <a:pt x="244447" y="361618"/>
                  </a:lnTo>
                  <a:cubicBezTo>
                    <a:pt x="263510" y="380689"/>
                    <a:pt x="294369" y="380689"/>
                    <a:pt x="313441" y="361618"/>
                  </a:cubicBezTo>
                  <a:lnTo>
                    <a:pt x="325633" y="349425"/>
                  </a:lnTo>
                  <a:lnTo>
                    <a:pt x="345883" y="369674"/>
                  </a:lnTo>
                  <a:cubicBezTo>
                    <a:pt x="366482" y="390274"/>
                    <a:pt x="400687" y="387514"/>
                    <a:pt x="417627" y="363848"/>
                  </a:cubicBezTo>
                  <a:cubicBezTo>
                    <a:pt x="437130" y="336594"/>
                    <a:pt x="460383" y="291285"/>
                    <a:pt x="460383" y="230196"/>
                  </a:cubicBezTo>
                  <a:cubicBezTo>
                    <a:pt x="460383" y="102982"/>
                    <a:pt x="357428" y="9"/>
                    <a:pt x="230196" y="9"/>
                  </a:cubicBezTo>
                  <a:close/>
                  <a:moveTo>
                    <a:pt x="171192" y="113592"/>
                  </a:moveTo>
                  <a:cubicBezTo>
                    <a:pt x="173161" y="111623"/>
                    <a:pt x="176372" y="111623"/>
                    <a:pt x="178350" y="113592"/>
                  </a:cubicBezTo>
                  <a:lnTo>
                    <a:pt x="215207" y="150449"/>
                  </a:lnTo>
                  <a:cubicBezTo>
                    <a:pt x="217176" y="152418"/>
                    <a:pt x="217176" y="155610"/>
                    <a:pt x="215225" y="157579"/>
                  </a:cubicBezTo>
                  <a:lnTo>
                    <a:pt x="194058" y="178745"/>
                  </a:lnTo>
                  <a:lnTo>
                    <a:pt x="150053" y="134740"/>
                  </a:lnTo>
                  <a:lnTo>
                    <a:pt x="171192" y="113592"/>
                  </a:lnTo>
                  <a:close/>
                  <a:moveTo>
                    <a:pt x="293893" y="342070"/>
                  </a:moveTo>
                  <a:cubicBezTo>
                    <a:pt x="285629" y="350333"/>
                    <a:pt x="272259" y="350342"/>
                    <a:pt x="263995" y="342070"/>
                  </a:cubicBezTo>
                  <a:lnTo>
                    <a:pt x="118312" y="196387"/>
                  </a:lnTo>
                  <a:cubicBezTo>
                    <a:pt x="110076" y="188151"/>
                    <a:pt x="110031" y="174780"/>
                    <a:pt x="118312" y="166499"/>
                  </a:cubicBezTo>
                  <a:lnTo>
                    <a:pt x="130505" y="154297"/>
                  </a:lnTo>
                  <a:lnTo>
                    <a:pt x="174510" y="198302"/>
                  </a:lnTo>
                  <a:lnTo>
                    <a:pt x="169457" y="203356"/>
                  </a:lnTo>
                  <a:cubicBezTo>
                    <a:pt x="164062" y="208751"/>
                    <a:pt x="164062" y="217508"/>
                    <a:pt x="169457" y="222903"/>
                  </a:cubicBezTo>
                  <a:lnTo>
                    <a:pt x="237479" y="290926"/>
                  </a:lnTo>
                  <a:cubicBezTo>
                    <a:pt x="242874" y="296321"/>
                    <a:pt x="251632" y="296321"/>
                    <a:pt x="257027" y="290926"/>
                  </a:cubicBezTo>
                  <a:lnTo>
                    <a:pt x="262080" y="285872"/>
                  </a:lnTo>
                  <a:lnTo>
                    <a:pt x="306085" y="329877"/>
                  </a:lnTo>
                  <a:lnTo>
                    <a:pt x="293893" y="342070"/>
                  </a:lnTo>
                  <a:close/>
                  <a:moveTo>
                    <a:pt x="281628" y="266324"/>
                  </a:moveTo>
                  <a:lnTo>
                    <a:pt x="302786" y="245167"/>
                  </a:lnTo>
                  <a:cubicBezTo>
                    <a:pt x="304755" y="243207"/>
                    <a:pt x="307965" y="243207"/>
                    <a:pt x="309925" y="245167"/>
                  </a:cubicBezTo>
                  <a:lnTo>
                    <a:pt x="346782" y="282033"/>
                  </a:lnTo>
                  <a:cubicBezTo>
                    <a:pt x="348760" y="284002"/>
                    <a:pt x="348760" y="287194"/>
                    <a:pt x="346782" y="289181"/>
                  </a:cubicBezTo>
                  <a:lnTo>
                    <a:pt x="325642" y="310320"/>
                  </a:lnTo>
                  <a:lnTo>
                    <a:pt x="281637" y="26631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05" name="Google Shape;1805;p72"/>
          <p:cNvGrpSpPr/>
          <p:nvPr/>
        </p:nvGrpSpPr>
        <p:grpSpPr>
          <a:xfrm>
            <a:off x="4720309" y="2325817"/>
            <a:ext cx="451381" cy="460373"/>
            <a:chOff x="5810724" y="2341734"/>
            <a:chExt cx="451381" cy="460373"/>
          </a:xfrm>
        </p:grpSpPr>
        <p:sp>
          <p:nvSpPr>
            <p:cNvPr id="1806" name="Google Shape;1806;p72"/>
            <p:cNvSpPr/>
            <p:nvPr/>
          </p:nvSpPr>
          <p:spPr>
            <a:xfrm>
              <a:off x="5912869" y="2389417"/>
              <a:ext cx="35786" cy="35786"/>
            </a:xfrm>
            <a:custGeom>
              <a:rect b="b" l="l" r="r" t="t"/>
              <a:pathLst>
                <a:path extrusionOk="0" h="35786" w="35786">
                  <a:moveTo>
                    <a:pt x="35787" y="17893"/>
                  </a:moveTo>
                  <a:cubicBezTo>
                    <a:pt x="35787" y="27776"/>
                    <a:pt x="27776" y="35787"/>
                    <a:pt x="17894" y="35787"/>
                  </a:cubicBezTo>
                  <a:cubicBezTo>
                    <a:pt x="8012" y="35787"/>
                    <a:pt x="0" y="27776"/>
                    <a:pt x="0" y="17893"/>
                  </a:cubicBezTo>
                  <a:cubicBezTo>
                    <a:pt x="0" y="8011"/>
                    <a:pt x="8012" y="0"/>
                    <a:pt x="17894" y="0"/>
                  </a:cubicBezTo>
                  <a:cubicBezTo>
                    <a:pt x="27776" y="0"/>
                    <a:pt x="35787" y="8011"/>
                    <a:pt x="35787" y="178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07" name="Google Shape;1807;p72"/>
            <p:cNvSpPr/>
            <p:nvPr/>
          </p:nvSpPr>
          <p:spPr>
            <a:xfrm>
              <a:off x="6124695" y="2389417"/>
              <a:ext cx="35786" cy="35786"/>
            </a:xfrm>
            <a:custGeom>
              <a:rect b="b" l="l" r="r" t="t"/>
              <a:pathLst>
                <a:path extrusionOk="0" h="35786" w="35786">
                  <a:moveTo>
                    <a:pt x="35787" y="17893"/>
                  </a:moveTo>
                  <a:cubicBezTo>
                    <a:pt x="35787" y="27776"/>
                    <a:pt x="27775" y="35787"/>
                    <a:pt x="17893" y="35787"/>
                  </a:cubicBezTo>
                  <a:cubicBezTo>
                    <a:pt x="8011" y="35787"/>
                    <a:pt x="0" y="27776"/>
                    <a:pt x="0" y="17893"/>
                  </a:cubicBezTo>
                  <a:cubicBezTo>
                    <a:pt x="0" y="8011"/>
                    <a:pt x="8011" y="0"/>
                    <a:pt x="17893" y="0"/>
                  </a:cubicBezTo>
                  <a:cubicBezTo>
                    <a:pt x="27775" y="0"/>
                    <a:pt x="35787" y="8011"/>
                    <a:pt x="35787" y="178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08" name="Google Shape;1808;p72"/>
            <p:cNvSpPr/>
            <p:nvPr/>
          </p:nvSpPr>
          <p:spPr>
            <a:xfrm>
              <a:off x="5810724" y="2341734"/>
              <a:ext cx="451381" cy="460373"/>
            </a:xfrm>
            <a:custGeom>
              <a:rect b="b" l="l" r="r" t="t"/>
              <a:pathLst>
                <a:path extrusionOk="0" h="460373" w="451381">
                  <a:moveTo>
                    <a:pt x="423184" y="0"/>
                  </a:moveTo>
                  <a:lnTo>
                    <a:pt x="28171" y="0"/>
                  </a:lnTo>
                  <a:cubicBezTo>
                    <a:pt x="12616" y="0"/>
                    <a:pt x="0" y="12615"/>
                    <a:pt x="0" y="28171"/>
                  </a:cubicBezTo>
                  <a:lnTo>
                    <a:pt x="0" y="432203"/>
                  </a:lnTo>
                  <a:cubicBezTo>
                    <a:pt x="0" y="447758"/>
                    <a:pt x="12616" y="460373"/>
                    <a:pt x="28171" y="460373"/>
                  </a:cubicBezTo>
                  <a:lnTo>
                    <a:pt x="423211" y="460373"/>
                  </a:lnTo>
                  <a:cubicBezTo>
                    <a:pt x="438767" y="460373"/>
                    <a:pt x="451382" y="447758"/>
                    <a:pt x="451382" y="432203"/>
                  </a:cubicBezTo>
                  <a:lnTo>
                    <a:pt x="451382" y="28171"/>
                  </a:lnTo>
                  <a:cubicBezTo>
                    <a:pt x="451382" y="12633"/>
                    <a:pt x="438731" y="0"/>
                    <a:pt x="423184" y="0"/>
                  </a:cubicBezTo>
                  <a:close/>
                  <a:moveTo>
                    <a:pt x="28927" y="26894"/>
                  </a:moveTo>
                  <a:cubicBezTo>
                    <a:pt x="439243" y="27290"/>
                    <a:pt x="424407" y="26067"/>
                    <a:pt x="424407" y="27739"/>
                  </a:cubicBezTo>
                  <a:lnTo>
                    <a:pt x="424407" y="103404"/>
                  </a:lnTo>
                  <a:lnTo>
                    <a:pt x="28081" y="103404"/>
                  </a:lnTo>
                  <a:cubicBezTo>
                    <a:pt x="28477" y="24691"/>
                    <a:pt x="27272" y="26894"/>
                    <a:pt x="28927" y="26894"/>
                  </a:cubicBezTo>
                  <a:close/>
                  <a:moveTo>
                    <a:pt x="423355" y="433165"/>
                  </a:moveTo>
                  <a:cubicBezTo>
                    <a:pt x="13038" y="432769"/>
                    <a:pt x="27874" y="433992"/>
                    <a:pt x="27874" y="432319"/>
                  </a:cubicBezTo>
                  <a:lnTo>
                    <a:pt x="27874" y="131278"/>
                  </a:lnTo>
                  <a:lnTo>
                    <a:pt x="424200" y="131278"/>
                  </a:lnTo>
                  <a:cubicBezTo>
                    <a:pt x="423814" y="443154"/>
                    <a:pt x="425099" y="433165"/>
                    <a:pt x="423355" y="43316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09" name="Google Shape;1809;p72"/>
            <p:cNvSpPr/>
            <p:nvPr/>
          </p:nvSpPr>
          <p:spPr>
            <a:xfrm>
              <a:off x="5851186" y="2545845"/>
              <a:ext cx="369566" cy="199615"/>
            </a:xfrm>
            <a:custGeom>
              <a:rect b="b" l="l" r="r" t="t"/>
              <a:pathLst>
                <a:path extrusionOk="0" h="199615" w="369566">
                  <a:moveTo>
                    <a:pt x="355899" y="0"/>
                  </a:moveTo>
                  <a:lnTo>
                    <a:pt x="13658" y="0"/>
                  </a:lnTo>
                  <a:cubicBezTo>
                    <a:pt x="6115" y="0"/>
                    <a:pt x="0" y="6114"/>
                    <a:pt x="0" y="13658"/>
                  </a:cubicBezTo>
                  <a:lnTo>
                    <a:pt x="0" y="185948"/>
                  </a:lnTo>
                  <a:cubicBezTo>
                    <a:pt x="0" y="193492"/>
                    <a:pt x="6115" y="199615"/>
                    <a:pt x="13668" y="199615"/>
                  </a:cubicBezTo>
                  <a:lnTo>
                    <a:pt x="355899" y="199615"/>
                  </a:lnTo>
                  <a:cubicBezTo>
                    <a:pt x="363444" y="199615"/>
                    <a:pt x="369567" y="193501"/>
                    <a:pt x="369567" y="185948"/>
                  </a:cubicBezTo>
                  <a:lnTo>
                    <a:pt x="369567" y="13631"/>
                  </a:lnTo>
                  <a:cubicBezTo>
                    <a:pt x="369567" y="6105"/>
                    <a:pt x="363452" y="0"/>
                    <a:pt x="355909" y="0"/>
                  </a:cubicBezTo>
                  <a:close/>
                  <a:moveTo>
                    <a:pt x="85421" y="172640"/>
                  </a:moveTo>
                  <a:lnTo>
                    <a:pt x="26975" y="172640"/>
                  </a:lnTo>
                  <a:lnTo>
                    <a:pt x="26975" y="113295"/>
                  </a:lnTo>
                  <a:lnTo>
                    <a:pt x="85421" y="113295"/>
                  </a:lnTo>
                  <a:lnTo>
                    <a:pt x="85421" y="172640"/>
                  </a:lnTo>
                  <a:lnTo>
                    <a:pt x="85421" y="172640"/>
                  </a:lnTo>
                  <a:close/>
                  <a:moveTo>
                    <a:pt x="85421" y="86320"/>
                  </a:moveTo>
                  <a:lnTo>
                    <a:pt x="26975" y="86320"/>
                  </a:lnTo>
                  <a:lnTo>
                    <a:pt x="26975" y="26975"/>
                  </a:lnTo>
                  <a:lnTo>
                    <a:pt x="85421" y="26975"/>
                  </a:lnTo>
                  <a:lnTo>
                    <a:pt x="85421" y="86320"/>
                  </a:lnTo>
                  <a:lnTo>
                    <a:pt x="85421" y="86320"/>
                  </a:lnTo>
                  <a:close/>
                  <a:moveTo>
                    <a:pt x="170842" y="172640"/>
                  </a:moveTo>
                  <a:lnTo>
                    <a:pt x="114194" y="172640"/>
                  </a:lnTo>
                  <a:lnTo>
                    <a:pt x="114194" y="113295"/>
                  </a:lnTo>
                  <a:lnTo>
                    <a:pt x="170842" y="113295"/>
                  </a:lnTo>
                  <a:lnTo>
                    <a:pt x="170842" y="172640"/>
                  </a:lnTo>
                  <a:lnTo>
                    <a:pt x="170842" y="172640"/>
                  </a:lnTo>
                  <a:close/>
                  <a:moveTo>
                    <a:pt x="170842" y="86320"/>
                  </a:moveTo>
                  <a:lnTo>
                    <a:pt x="114194" y="86320"/>
                  </a:lnTo>
                  <a:lnTo>
                    <a:pt x="114194" y="26975"/>
                  </a:lnTo>
                  <a:lnTo>
                    <a:pt x="170842" y="26975"/>
                  </a:lnTo>
                  <a:lnTo>
                    <a:pt x="170842" y="86320"/>
                  </a:lnTo>
                  <a:lnTo>
                    <a:pt x="170842" y="86320"/>
                  </a:lnTo>
                  <a:close/>
                  <a:moveTo>
                    <a:pt x="256263" y="172640"/>
                  </a:moveTo>
                  <a:lnTo>
                    <a:pt x="199615" y="172640"/>
                  </a:lnTo>
                  <a:lnTo>
                    <a:pt x="199615" y="113295"/>
                  </a:lnTo>
                  <a:lnTo>
                    <a:pt x="256263" y="113295"/>
                  </a:lnTo>
                  <a:lnTo>
                    <a:pt x="256263" y="172640"/>
                  </a:lnTo>
                  <a:close/>
                  <a:moveTo>
                    <a:pt x="256263" y="86320"/>
                  </a:moveTo>
                  <a:lnTo>
                    <a:pt x="199615" y="86320"/>
                  </a:lnTo>
                  <a:lnTo>
                    <a:pt x="199615" y="26975"/>
                  </a:lnTo>
                  <a:lnTo>
                    <a:pt x="256263" y="26975"/>
                  </a:lnTo>
                  <a:lnTo>
                    <a:pt x="256263" y="86320"/>
                  </a:lnTo>
                  <a:close/>
                  <a:moveTo>
                    <a:pt x="342583" y="172640"/>
                  </a:moveTo>
                  <a:lnTo>
                    <a:pt x="284137" y="172640"/>
                  </a:lnTo>
                  <a:lnTo>
                    <a:pt x="284137" y="113295"/>
                  </a:lnTo>
                  <a:lnTo>
                    <a:pt x="342583" y="113295"/>
                  </a:lnTo>
                  <a:lnTo>
                    <a:pt x="342583" y="172640"/>
                  </a:lnTo>
                  <a:close/>
                  <a:moveTo>
                    <a:pt x="342583" y="86320"/>
                  </a:moveTo>
                  <a:lnTo>
                    <a:pt x="284137" y="86320"/>
                  </a:lnTo>
                  <a:lnTo>
                    <a:pt x="284137" y="26975"/>
                  </a:lnTo>
                  <a:lnTo>
                    <a:pt x="342583" y="26975"/>
                  </a:lnTo>
                  <a:lnTo>
                    <a:pt x="342583" y="8632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10" name="Google Shape;1810;p72"/>
            <p:cNvSpPr/>
            <p:nvPr/>
          </p:nvSpPr>
          <p:spPr>
            <a:xfrm>
              <a:off x="5876188" y="2490996"/>
              <a:ext cx="63957" cy="26975"/>
            </a:xfrm>
            <a:custGeom>
              <a:rect b="b" l="l" r="r" t="t"/>
              <a:pathLst>
                <a:path extrusionOk="0" h="26975" w="63957">
                  <a:moveTo>
                    <a:pt x="50466" y="0"/>
                  </a:moveTo>
                  <a:lnTo>
                    <a:pt x="13915" y="0"/>
                  </a:lnTo>
                  <a:cubicBezTo>
                    <a:pt x="6631" y="0"/>
                    <a:pt x="337" y="5602"/>
                    <a:pt x="14" y="12876"/>
                  </a:cubicBezTo>
                  <a:cubicBezTo>
                    <a:pt x="-328" y="20600"/>
                    <a:pt x="5840" y="26975"/>
                    <a:pt x="13492" y="26975"/>
                  </a:cubicBezTo>
                  <a:lnTo>
                    <a:pt x="50043" y="26975"/>
                  </a:lnTo>
                  <a:cubicBezTo>
                    <a:pt x="57326" y="26975"/>
                    <a:pt x="63620" y="21382"/>
                    <a:pt x="63944" y="14099"/>
                  </a:cubicBezTo>
                  <a:cubicBezTo>
                    <a:pt x="64286" y="6375"/>
                    <a:pt x="58127" y="0"/>
                    <a:pt x="50474"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11" name="Google Shape;1811;p72"/>
            <p:cNvSpPr/>
            <p:nvPr/>
          </p:nvSpPr>
          <p:spPr>
            <a:xfrm>
              <a:off x="5961519" y="2490996"/>
              <a:ext cx="63948" cy="26975"/>
            </a:xfrm>
            <a:custGeom>
              <a:rect b="b" l="l" r="r" t="t"/>
              <a:pathLst>
                <a:path extrusionOk="0" h="26975" w="63948">
                  <a:moveTo>
                    <a:pt x="50466" y="0"/>
                  </a:moveTo>
                  <a:lnTo>
                    <a:pt x="13915" y="0"/>
                  </a:lnTo>
                  <a:cubicBezTo>
                    <a:pt x="6631" y="0"/>
                    <a:pt x="337" y="5602"/>
                    <a:pt x="14" y="12876"/>
                  </a:cubicBezTo>
                  <a:cubicBezTo>
                    <a:pt x="-328" y="20600"/>
                    <a:pt x="5840" y="26975"/>
                    <a:pt x="13492" y="26975"/>
                  </a:cubicBezTo>
                  <a:lnTo>
                    <a:pt x="50043" y="26975"/>
                  </a:lnTo>
                  <a:cubicBezTo>
                    <a:pt x="57326" y="26975"/>
                    <a:pt x="63620" y="21382"/>
                    <a:pt x="63935" y="14099"/>
                  </a:cubicBezTo>
                  <a:cubicBezTo>
                    <a:pt x="64277" y="6375"/>
                    <a:pt x="58109" y="0"/>
                    <a:pt x="50466"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12" name="Google Shape;1812;p72"/>
            <p:cNvSpPr/>
            <p:nvPr/>
          </p:nvSpPr>
          <p:spPr>
            <a:xfrm>
              <a:off x="6046859" y="2490996"/>
              <a:ext cx="63957" cy="26975"/>
            </a:xfrm>
            <a:custGeom>
              <a:rect b="b" l="l" r="r" t="t"/>
              <a:pathLst>
                <a:path extrusionOk="0" h="26975" w="63957">
                  <a:moveTo>
                    <a:pt x="50466" y="0"/>
                  </a:moveTo>
                  <a:lnTo>
                    <a:pt x="13915" y="0"/>
                  </a:lnTo>
                  <a:cubicBezTo>
                    <a:pt x="6631" y="0"/>
                    <a:pt x="337" y="5602"/>
                    <a:pt x="14" y="12876"/>
                  </a:cubicBezTo>
                  <a:cubicBezTo>
                    <a:pt x="-328" y="20600"/>
                    <a:pt x="5840" y="26975"/>
                    <a:pt x="13492" y="26975"/>
                  </a:cubicBezTo>
                  <a:lnTo>
                    <a:pt x="50043" y="26975"/>
                  </a:lnTo>
                  <a:cubicBezTo>
                    <a:pt x="57326" y="26975"/>
                    <a:pt x="63620" y="21382"/>
                    <a:pt x="63944" y="14099"/>
                  </a:cubicBezTo>
                  <a:cubicBezTo>
                    <a:pt x="64286" y="6375"/>
                    <a:pt x="58117" y="0"/>
                    <a:pt x="50474"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13" name="Google Shape;1813;p72"/>
            <p:cNvSpPr/>
            <p:nvPr/>
          </p:nvSpPr>
          <p:spPr>
            <a:xfrm>
              <a:off x="6132190" y="2490996"/>
              <a:ext cx="63957" cy="26975"/>
            </a:xfrm>
            <a:custGeom>
              <a:rect b="b" l="l" r="r" t="t"/>
              <a:pathLst>
                <a:path extrusionOk="0" h="26975" w="63957">
                  <a:moveTo>
                    <a:pt x="50466" y="0"/>
                  </a:moveTo>
                  <a:lnTo>
                    <a:pt x="13915" y="0"/>
                  </a:lnTo>
                  <a:cubicBezTo>
                    <a:pt x="6631" y="0"/>
                    <a:pt x="337" y="5602"/>
                    <a:pt x="14" y="12876"/>
                  </a:cubicBezTo>
                  <a:cubicBezTo>
                    <a:pt x="-328" y="20600"/>
                    <a:pt x="5840" y="26975"/>
                    <a:pt x="13492" y="26975"/>
                  </a:cubicBezTo>
                  <a:lnTo>
                    <a:pt x="50043" y="26975"/>
                  </a:lnTo>
                  <a:cubicBezTo>
                    <a:pt x="57326" y="26975"/>
                    <a:pt x="63620" y="21382"/>
                    <a:pt x="63944" y="14099"/>
                  </a:cubicBezTo>
                  <a:cubicBezTo>
                    <a:pt x="64286" y="6375"/>
                    <a:pt x="58127" y="0"/>
                    <a:pt x="5047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14" name="Google Shape;1814;p72"/>
          <p:cNvGrpSpPr/>
          <p:nvPr/>
        </p:nvGrpSpPr>
        <p:grpSpPr>
          <a:xfrm>
            <a:off x="5495511" y="2325817"/>
            <a:ext cx="441491" cy="460373"/>
            <a:chOff x="6548940" y="2313860"/>
            <a:chExt cx="441491" cy="460373"/>
          </a:xfrm>
        </p:grpSpPr>
        <p:sp>
          <p:nvSpPr>
            <p:cNvPr id="1815" name="Google Shape;1815;p72"/>
            <p:cNvSpPr/>
            <p:nvPr/>
          </p:nvSpPr>
          <p:spPr>
            <a:xfrm>
              <a:off x="6582722" y="2598312"/>
              <a:ext cx="90581" cy="90564"/>
            </a:xfrm>
            <a:custGeom>
              <a:rect b="b" l="l" r="r" t="t"/>
              <a:pathLst>
                <a:path extrusionOk="0" h="90564" w="90581">
                  <a:moveTo>
                    <a:pt x="45291" y="0"/>
                  </a:moveTo>
                  <a:cubicBezTo>
                    <a:pt x="20321" y="0"/>
                    <a:pt x="0" y="20312"/>
                    <a:pt x="0" y="45282"/>
                  </a:cubicBezTo>
                  <a:cubicBezTo>
                    <a:pt x="0" y="70252"/>
                    <a:pt x="20312" y="90564"/>
                    <a:pt x="45291" y="90564"/>
                  </a:cubicBezTo>
                  <a:cubicBezTo>
                    <a:pt x="70270" y="90564"/>
                    <a:pt x="90582" y="70252"/>
                    <a:pt x="90582" y="45282"/>
                  </a:cubicBezTo>
                  <a:cubicBezTo>
                    <a:pt x="90582" y="20312"/>
                    <a:pt x="70270" y="0"/>
                    <a:pt x="45291" y="0"/>
                  </a:cubicBezTo>
                  <a:close/>
                  <a:moveTo>
                    <a:pt x="45291" y="63139"/>
                  </a:moveTo>
                  <a:cubicBezTo>
                    <a:pt x="35445" y="63139"/>
                    <a:pt x="27443" y="55137"/>
                    <a:pt x="27443" y="45291"/>
                  </a:cubicBezTo>
                  <a:cubicBezTo>
                    <a:pt x="27443" y="35445"/>
                    <a:pt x="35445" y="27443"/>
                    <a:pt x="45291" y="27443"/>
                  </a:cubicBezTo>
                  <a:cubicBezTo>
                    <a:pt x="55137" y="27443"/>
                    <a:pt x="63139" y="35445"/>
                    <a:pt x="63139" y="45291"/>
                  </a:cubicBezTo>
                  <a:cubicBezTo>
                    <a:pt x="63139" y="55137"/>
                    <a:pt x="55137" y="63139"/>
                    <a:pt x="45291" y="6313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16" name="Google Shape;1816;p72"/>
            <p:cNvSpPr/>
            <p:nvPr/>
          </p:nvSpPr>
          <p:spPr>
            <a:xfrm>
              <a:off x="6865707" y="2598312"/>
              <a:ext cx="90573" cy="90564"/>
            </a:xfrm>
            <a:custGeom>
              <a:rect b="b" l="l" r="r" t="t"/>
              <a:pathLst>
                <a:path extrusionOk="0" h="90564" w="90573">
                  <a:moveTo>
                    <a:pt x="45291" y="0"/>
                  </a:moveTo>
                  <a:cubicBezTo>
                    <a:pt x="20321" y="0"/>
                    <a:pt x="0" y="20312"/>
                    <a:pt x="0" y="45282"/>
                  </a:cubicBezTo>
                  <a:cubicBezTo>
                    <a:pt x="0" y="70252"/>
                    <a:pt x="20312" y="90564"/>
                    <a:pt x="45291" y="90564"/>
                  </a:cubicBezTo>
                  <a:cubicBezTo>
                    <a:pt x="70270" y="90564"/>
                    <a:pt x="90573" y="70252"/>
                    <a:pt x="90573" y="45282"/>
                  </a:cubicBezTo>
                  <a:cubicBezTo>
                    <a:pt x="90573" y="20312"/>
                    <a:pt x="70261" y="0"/>
                    <a:pt x="45291" y="0"/>
                  </a:cubicBezTo>
                  <a:close/>
                  <a:moveTo>
                    <a:pt x="45291" y="63139"/>
                  </a:moveTo>
                  <a:cubicBezTo>
                    <a:pt x="35445" y="63139"/>
                    <a:pt x="27443" y="55137"/>
                    <a:pt x="27443" y="45291"/>
                  </a:cubicBezTo>
                  <a:cubicBezTo>
                    <a:pt x="27443" y="35445"/>
                    <a:pt x="35445" y="27443"/>
                    <a:pt x="45291" y="27443"/>
                  </a:cubicBezTo>
                  <a:cubicBezTo>
                    <a:pt x="55137" y="27443"/>
                    <a:pt x="63140" y="35445"/>
                    <a:pt x="63140" y="45291"/>
                  </a:cubicBezTo>
                  <a:cubicBezTo>
                    <a:pt x="63140" y="55128"/>
                    <a:pt x="55137" y="63139"/>
                    <a:pt x="45291" y="6313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17" name="Google Shape;1817;p72"/>
            <p:cNvSpPr/>
            <p:nvPr/>
          </p:nvSpPr>
          <p:spPr>
            <a:xfrm>
              <a:off x="6548940" y="2313860"/>
              <a:ext cx="441491" cy="460373"/>
            </a:xfrm>
            <a:custGeom>
              <a:rect b="b" l="l" r="r" t="t"/>
              <a:pathLst>
                <a:path extrusionOk="0" h="460373" w="441491">
                  <a:moveTo>
                    <a:pt x="427770" y="238279"/>
                  </a:moveTo>
                  <a:lnTo>
                    <a:pt x="400129" y="238279"/>
                  </a:lnTo>
                  <a:lnTo>
                    <a:pt x="400129" y="169277"/>
                  </a:lnTo>
                  <a:cubicBezTo>
                    <a:pt x="400129" y="161697"/>
                    <a:pt x="393988" y="155556"/>
                    <a:pt x="386408" y="155556"/>
                  </a:cubicBezTo>
                  <a:lnTo>
                    <a:pt x="363264" y="155556"/>
                  </a:lnTo>
                  <a:lnTo>
                    <a:pt x="363264" y="13748"/>
                  </a:lnTo>
                  <a:cubicBezTo>
                    <a:pt x="363264" y="6159"/>
                    <a:pt x="357105" y="0"/>
                    <a:pt x="349515" y="0"/>
                  </a:cubicBezTo>
                  <a:lnTo>
                    <a:pt x="273581" y="0"/>
                  </a:lnTo>
                  <a:cubicBezTo>
                    <a:pt x="266001" y="0"/>
                    <a:pt x="259859" y="6141"/>
                    <a:pt x="259859" y="13721"/>
                  </a:cubicBezTo>
                  <a:lnTo>
                    <a:pt x="259859" y="155556"/>
                  </a:lnTo>
                  <a:lnTo>
                    <a:pt x="181632" y="155556"/>
                  </a:lnTo>
                  <a:lnTo>
                    <a:pt x="181632" y="13721"/>
                  </a:lnTo>
                  <a:cubicBezTo>
                    <a:pt x="181632" y="6141"/>
                    <a:pt x="175491" y="0"/>
                    <a:pt x="167911" y="0"/>
                  </a:cubicBezTo>
                  <a:lnTo>
                    <a:pt x="91949" y="0"/>
                  </a:lnTo>
                  <a:cubicBezTo>
                    <a:pt x="84369" y="0"/>
                    <a:pt x="78228" y="6141"/>
                    <a:pt x="78228" y="13721"/>
                  </a:cubicBezTo>
                  <a:lnTo>
                    <a:pt x="78228" y="155556"/>
                  </a:lnTo>
                  <a:lnTo>
                    <a:pt x="55083" y="155556"/>
                  </a:lnTo>
                  <a:cubicBezTo>
                    <a:pt x="47503" y="155556"/>
                    <a:pt x="41362" y="161697"/>
                    <a:pt x="41362" y="169277"/>
                  </a:cubicBezTo>
                  <a:lnTo>
                    <a:pt x="41362" y="238279"/>
                  </a:lnTo>
                  <a:lnTo>
                    <a:pt x="13722" y="238279"/>
                  </a:lnTo>
                  <a:cubicBezTo>
                    <a:pt x="6141" y="238279"/>
                    <a:pt x="0" y="244420"/>
                    <a:pt x="0" y="252001"/>
                  </a:cubicBezTo>
                  <a:lnTo>
                    <a:pt x="0" y="446652"/>
                  </a:lnTo>
                  <a:cubicBezTo>
                    <a:pt x="0" y="454232"/>
                    <a:pt x="6141" y="460373"/>
                    <a:pt x="13722" y="460373"/>
                  </a:cubicBezTo>
                  <a:lnTo>
                    <a:pt x="427770" y="460373"/>
                  </a:lnTo>
                  <a:cubicBezTo>
                    <a:pt x="435350" y="460373"/>
                    <a:pt x="441491" y="454232"/>
                    <a:pt x="441491" y="446652"/>
                  </a:cubicBezTo>
                  <a:lnTo>
                    <a:pt x="441491" y="252001"/>
                  </a:lnTo>
                  <a:cubicBezTo>
                    <a:pt x="441491" y="244420"/>
                    <a:pt x="435350" y="238279"/>
                    <a:pt x="427770" y="238279"/>
                  </a:cubicBezTo>
                  <a:close/>
                  <a:moveTo>
                    <a:pt x="286834" y="27874"/>
                  </a:moveTo>
                  <a:lnTo>
                    <a:pt x="335389" y="27874"/>
                  </a:lnTo>
                  <a:lnTo>
                    <a:pt x="335389" y="49454"/>
                  </a:lnTo>
                  <a:lnTo>
                    <a:pt x="286834" y="49454"/>
                  </a:lnTo>
                  <a:lnTo>
                    <a:pt x="286834" y="27874"/>
                  </a:lnTo>
                  <a:close/>
                  <a:moveTo>
                    <a:pt x="286834" y="77328"/>
                  </a:moveTo>
                  <a:lnTo>
                    <a:pt x="335389" y="77328"/>
                  </a:lnTo>
                  <a:lnTo>
                    <a:pt x="335389" y="155556"/>
                  </a:lnTo>
                  <a:lnTo>
                    <a:pt x="286834" y="155556"/>
                  </a:lnTo>
                  <a:lnTo>
                    <a:pt x="286834" y="77328"/>
                  </a:lnTo>
                  <a:close/>
                  <a:moveTo>
                    <a:pt x="105203" y="27874"/>
                  </a:moveTo>
                  <a:lnTo>
                    <a:pt x="153758" y="27874"/>
                  </a:lnTo>
                  <a:lnTo>
                    <a:pt x="153758" y="49454"/>
                  </a:lnTo>
                  <a:lnTo>
                    <a:pt x="105203" y="49454"/>
                  </a:lnTo>
                  <a:lnTo>
                    <a:pt x="105203" y="27874"/>
                  </a:lnTo>
                  <a:close/>
                  <a:moveTo>
                    <a:pt x="105203" y="77328"/>
                  </a:moveTo>
                  <a:lnTo>
                    <a:pt x="153758" y="77328"/>
                  </a:lnTo>
                  <a:lnTo>
                    <a:pt x="153758" y="155556"/>
                  </a:lnTo>
                  <a:lnTo>
                    <a:pt x="105203" y="155556"/>
                  </a:lnTo>
                  <a:lnTo>
                    <a:pt x="105203" y="77328"/>
                  </a:lnTo>
                  <a:close/>
                  <a:moveTo>
                    <a:pt x="69236" y="182531"/>
                  </a:moveTo>
                  <a:lnTo>
                    <a:pt x="372255" y="182531"/>
                  </a:lnTo>
                  <a:lnTo>
                    <a:pt x="372255" y="238279"/>
                  </a:lnTo>
                  <a:lnTo>
                    <a:pt x="69236" y="238279"/>
                  </a:lnTo>
                  <a:lnTo>
                    <a:pt x="69236" y="182531"/>
                  </a:lnTo>
                  <a:close/>
                  <a:moveTo>
                    <a:pt x="206808" y="433398"/>
                  </a:moveTo>
                  <a:lnTo>
                    <a:pt x="163648" y="433398"/>
                  </a:lnTo>
                  <a:lnTo>
                    <a:pt x="163648" y="312910"/>
                  </a:lnTo>
                  <a:lnTo>
                    <a:pt x="206808" y="312910"/>
                  </a:lnTo>
                  <a:lnTo>
                    <a:pt x="206808" y="433398"/>
                  </a:lnTo>
                  <a:close/>
                  <a:moveTo>
                    <a:pt x="277843" y="433398"/>
                  </a:moveTo>
                  <a:lnTo>
                    <a:pt x="234683" y="433398"/>
                  </a:lnTo>
                  <a:lnTo>
                    <a:pt x="234683" y="312910"/>
                  </a:lnTo>
                  <a:lnTo>
                    <a:pt x="277843" y="312910"/>
                  </a:lnTo>
                  <a:lnTo>
                    <a:pt x="277843" y="433398"/>
                  </a:lnTo>
                  <a:close/>
                  <a:moveTo>
                    <a:pt x="413617" y="433398"/>
                  </a:moveTo>
                  <a:lnTo>
                    <a:pt x="304818" y="433398"/>
                  </a:lnTo>
                  <a:lnTo>
                    <a:pt x="304818" y="298757"/>
                  </a:lnTo>
                  <a:cubicBezTo>
                    <a:pt x="304818" y="291177"/>
                    <a:pt x="298677" y="285036"/>
                    <a:pt x="291097" y="285036"/>
                  </a:cubicBezTo>
                  <a:lnTo>
                    <a:pt x="149496" y="285036"/>
                  </a:lnTo>
                  <a:cubicBezTo>
                    <a:pt x="141916" y="285036"/>
                    <a:pt x="135774" y="291177"/>
                    <a:pt x="135774" y="298757"/>
                  </a:cubicBezTo>
                  <a:lnTo>
                    <a:pt x="135774" y="433398"/>
                  </a:lnTo>
                  <a:lnTo>
                    <a:pt x="27874" y="433398"/>
                  </a:lnTo>
                  <a:lnTo>
                    <a:pt x="27874" y="266153"/>
                  </a:lnTo>
                  <a:lnTo>
                    <a:pt x="413617" y="266153"/>
                  </a:lnTo>
                  <a:lnTo>
                    <a:pt x="413617" y="433398"/>
                  </a:lnTo>
                  <a:lnTo>
                    <a:pt x="413617" y="43339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18" name="Google Shape;1818;p72"/>
          <p:cNvGrpSpPr/>
          <p:nvPr/>
        </p:nvGrpSpPr>
        <p:grpSpPr>
          <a:xfrm>
            <a:off x="6253994" y="2325823"/>
            <a:ext cx="460369" cy="460362"/>
            <a:chOff x="7272202" y="2313857"/>
            <a:chExt cx="460369" cy="460362"/>
          </a:xfrm>
        </p:grpSpPr>
        <p:sp>
          <p:nvSpPr>
            <p:cNvPr id="1819" name="Google Shape;1819;p72"/>
            <p:cNvSpPr/>
            <p:nvPr/>
          </p:nvSpPr>
          <p:spPr>
            <a:xfrm>
              <a:off x="7272202" y="2313857"/>
              <a:ext cx="460369" cy="460362"/>
            </a:xfrm>
            <a:custGeom>
              <a:rect b="b" l="l" r="r" t="t"/>
              <a:pathLst>
                <a:path extrusionOk="0" h="460362" w="460369">
                  <a:moveTo>
                    <a:pt x="445520" y="21098"/>
                  </a:moveTo>
                  <a:lnTo>
                    <a:pt x="439262" y="14840"/>
                  </a:lnTo>
                  <a:cubicBezTo>
                    <a:pt x="419543" y="-4879"/>
                    <a:pt x="387299" y="-5014"/>
                    <a:pt x="367445" y="14840"/>
                  </a:cubicBezTo>
                  <a:lnTo>
                    <a:pt x="345488" y="36797"/>
                  </a:lnTo>
                  <a:cubicBezTo>
                    <a:pt x="336622" y="34307"/>
                    <a:pt x="326596" y="36555"/>
                    <a:pt x="319520" y="43640"/>
                  </a:cubicBezTo>
                  <a:lnTo>
                    <a:pt x="186092" y="177067"/>
                  </a:lnTo>
                  <a:cubicBezTo>
                    <a:pt x="173657" y="189503"/>
                    <a:pt x="174700" y="204609"/>
                    <a:pt x="174628" y="205004"/>
                  </a:cubicBezTo>
                  <a:lnTo>
                    <a:pt x="76277" y="303355"/>
                  </a:lnTo>
                  <a:cubicBezTo>
                    <a:pt x="66557" y="313066"/>
                    <a:pt x="63994" y="327255"/>
                    <a:pt x="68562" y="339349"/>
                  </a:cubicBezTo>
                  <a:lnTo>
                    <a:pt x="16366" y="376880"/>
                  </a:lnTo>
                  <a:cubicBezTo>
                    <a:pt x="13497" y="378939"/>
                    <a:pt x="11546" y="382032"/>
                    <a:pt x="10925" y="385494"/>
                  </a:cubicBezTo>
                  <a:cubicBezTo>
                    <a:pt x="-818" y="450027"/>
                    <a:pt x="189" y="444291"/>
                    <a:pt x="55" y="445595"/>
                  </a:cubicBezTo>
                  <a:cubicBezTo>
                    <a:pt x="-737" y="454478"/>
                    <a:pt x="7185" y="461870"/>
                    <a:pt x="16302" y="460098"/>
                  </a:cubicBezTo>
                  <a:lnTo>
                    <a:pt x="74865" y="449443"/>
                  </a:lnTo>
                  <a:cubicBezTo>
                    <a:pt x="78327" y="448814"/>
                    <a:pt x="81420" y="446871"/>
                    <a:pt x="83479" y="444003"/>
                  </a:cubicBezTo>
                  <a:lnTo>
                    <a:pt x="121001" y="391824"/>
                  </a:lnTo>
                  <a:cubicBezTo>
                    <a:pt x="132835" y="396329"/>
                    <a:pt x="147086" y="394009"/>
                    <a:pt x="157004" y="384092"/>
                  </a:cubicBezTo>
                  <a:lnTo>
                    <a:pt x="255346" y="285741"/>
                  </a:lnTo>
                  <a:cubicBezTo>
                    <a:pt x="256218" y="285579"/>
                    <a:pt x="271045" y="286523"/>
                    <a:pt x="283292" y="274276"/>
                  </a:cubicBezTo>
                  <a:lnTo>
                    <a:pt x="387614" y="169955"/>
                  </a:lnTo>
                  <a:cubicBezTo>
                    <a:pt x="392433" y="183074"/>
                    <a:pt x="389574" y="198396"/>
                    <a:pt x="379062" y="208907"/>
                  </a:cubicBezTo>
                  <a:lnTo>
                    <a:pt x="308127" y="279851"/>
                  </a:lnTo>
                  <a:cubicBezTo>
                    <a:pt x="302175" y="285804"/>
                    <a:pt x="303317" y="294660"/>
                    <a:pt x="308586" y="299543"/>
                  </a:cubicBezTo>
                  <a:cubicBezTo>
                    <a:pt x="313837" y="304407"/>
                    <a:pt x="322217" y="304273"/>
                    <a:pt x="327369" y="299102"/>
                  </a:cubicBezTo>
                  <a:lnTo>
                    <a:pt x="398314" y="228167"/>
                  </a:lnTo>
                  <a:cubicBezTo>
                    <a:pt x="419570" y="206902"/>
                    <a:pt x="422780" y="174316"/>
                    <a:pt x="407935" y="149643"/>
                  </a:cubicBezTo>
                  <a:lnTo>
                    <a:pt x="416720" y="140858"/>
                  </a:lnTo>
                  <a:cubicBezTo>
                    <a:pt x="423760" y="133817"/>
                    <a:pt x="426062" y="123792"/>
                    <a:pt x="423562" y="114890"/>
                  </a:cubicBezTo>
                  <a:lnTo>
                    <a:pt x="445520" y="92932"/>
                  </a:lnTo>
                  <a:cubicBezTo>
                    <a:pt x="465320" y="73142"/>
                    <a:pt x="465320" y="40916"/>
                    <a:pt x="445520" y="21116"/>
                  </a:cubicBezTo>
                  <a:close/>
                  <a:moveTo>
                    <a:pt x="64597" y="423646"/>
                  </a:moveTo>
                  <a:cubicBezTo>
                    <a:pt x="64597" y="423646"/>
                    <a:pt x="64696" y="423511"/>
                    <a:pt x="64732" y="423457"/>
                  </a:cubicBezTo>
                  <a:cubicBezTo>
                    <a:pt x="64714" y="423484"/>
                    <a:pt x="64669" y="423547"/>
                    <a:pt x="64597" y="423646"/>
                  </a:cubicBezTo>
                  <a:lnTo>
                    <a:pt x="64597" y="423646"/>
                  </a:lnTo>
                  <a:close/>
                  <a:moveTo>
                    <a:pt x="64741" y="423439"/>
                  </a:moveTo>
                  <a:cubicBezTo>
                    <a:pt x="64741" y="423439"/>
                    <a:pt x="64741" y="423430"/>
                    <a:pt x="64741" y="423439"/>
                  </a:cubicBezTo>
                  <a:lnTo>
                    <a:pt x="64741" y="423439"/>
                  </a:lnTo>
                  <a:close/>
                  <a:moveTo>
                    <a:pt x="64597" y="423646"/>
                  </a:moveTo>
                  <a:lnTo>
                    <a:pt x="54041" y="425570"/>
                  </a:lnTo>
                  <a:lnTo>
                    <a:pt x="66467" y="413135"/>
                  </a:lnTo>
                  <a:cubicBezTo>
                    <a:pt x="71781" y="407821"/>
                    <a:pt x="71781" y="399198"/>
                    <a:pt x="66467" y="393893"/>
                  </a:cubicBezTo>
                  <a:cubicBezTo>
                    <a:pt x="61162" y="388578"/>
                    <a:pt x="52539" y="388578"/>
                    <a:pt x="47225" y="393893"/>
                  </a:cubicBezTo>
                  <a:lnTo>
                    <a:pt x="34789" y="406319"/>
                  </a:lnTo>
                  <a:lnTo>
                    <a:pt x="36714" y="395763"/>
                  </a:lnTo>
                  <a:cubicBezTo>
                    <a:pt x="36714" y="395763"/>
                    <a:pt x="36786" y="395709"/>
                    <a:pt x="36812" y="395691"/>
                  </a:cubicBezTo>
                  <a:cubicBezTo>
                    <a:pt x="36282" y="396068"/>
                    <a:pt x="36111" y="396194"/>
                    <a:pt x="88308" y="358663"/>
                  </a:cubicBezTo>
                  <a:lnTo>
                    <a:pt x="101696" y="372052"/>
                  </a:lnTo>
                  <a:cubicBezTo>
                    <a:pt x="67699" y="419339"/>
                    <a:pt x="64606" y="423646"/>
                    <a:pt x="64606" y="423646"/>
                  </a:cubicBezTo>
                  <a:close/>
                  <a:moveTo>
                    <a:pt x="137771" y="364831"/>
                  </a:moveTo>
                  <a:cubicBezTo>
                    <a:pt x="135190" y="367421"/>
                    <a:pt x="130973" y="367466"/>
                    <a:pt x="128339" y="364831"/>
                  </a:cubicBezTo>
                  <a:cubicBezTo>
                    <a:pt x="94989" y="330654"/>
                    <a:pt x="93937" y="332255"/>
                    <a:pt x="93595" y="327813"/>
                  </a:cubicBezTo>
                  <a:cubicBezTo>
                    <a:pt x="93451" y="325942"/>
                    <a:pt x="94098" y="324018"/>
                    <a:pt x="95528" y="322589"/>
                  </a:cubicBezTo>
                  <a:lnTo>
                    <a:pt x="185849" y="232258"/>
                  </a:lnTo>
                  <a:cubicBezTo>
                    <a:pt x="186011" y="232438"/>
                    <a:pt x="227975" y="274402"/>
                    <a:pt x="228101" y="274510"/>
                  </a:cubicBezTo>
                  <a:lnTo>
                    <a:pt x="137762" y="364831"/>
                  </a:lnTo>
                  <a:close/>
                  <a:moveTo>
                    <a:pt x="264068" y="255007"/>
                  </a:moveTo>
                  <a:cubicBezTo>
                    <a:pt x="259384" y="259692"/>
                    <a:pt x="251777" y="259692"/>
                    <a:pt x="247092" y="255007"/>
                  </a:cubicBezTo>
                  <a:lnTo>
                    <a:pt x="205343" y="213259"/>
                  </a:lnTo>
                  <a:cubicBezTo>
                    <a:pt x="200659" y="208574"/>
                    <a:pt x="200659" y="200967"/>
                    <a:pt x="205343" y="196283"/>
                  </a:cubicBezTo>
                  <a:cubicBezTo>
                    <a:pt x="205127" y="196498"/>
                    <a:pt x="309422" y="92204"/>
                    <a:pt x="338366" y="63260"/>
                  </a:cubicBezTo>
                  <a:lnTo>
                    <a:pt x="397082" y="121975"/>
                  </a:lnTo>
                  <a:cubicBezTo>
                    <a:pt x="390554" y="128503"/>
                    <a:pt x="271189" y="247868"/>
                    <a:pt x="264059" y="254998"/>
                  </a:cubicBezTo>
                  <a:close/>
                  <a:moveTo>
                    <a:pt x="425909" y="73663"/>
                  </a:moveTo>
                  <a:lnTo>
                    <a:pt x="406406" y="93175"/>
                  </a:lnTo>
                  <a:lnTo>
                    <a:pt x="366807" y="53576"/>
                  </a:lnTo>
                  <a:lnTo>
                    <a:pt x="386310" y="34073"/>
                  </a:lnTo>
                  <a:lnTo>
                    <a:pt x="386310" y="34073"/>
                  </a:lnTo>
                  <a:cubicBezTo>
                    <a:pt x="395445" y="24928"/>
                    <a:pt x="410480" y="24892"/>
                    <a:pt x="419642" y="34073"/>
                  </a:cubicBezTo>
                  <a:lnTo>
                    <a:pt x="425909" y="40322"/>
                  </a:lnTo>
                  <a:cubicBezTo>
                    <a:pt x="435099" y="49520"/>
                    <a:pt x="435099" y="64474"/>
                    <a:pt x="425909" y="7366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20" name="Google Shape;1820;p72"/>
            <p:cNvSpPr/>
            <p:nvPr/>
          </p:nvSpPr>
          <p:spPr>
            <a:xfrm>
              <a:off x="7309123" y="2709467"/>
              <a:ext cx="899" cy="899"/>
            </a:xfrm>
            <a:custGeom>
              <a:rect b="b" l="l" r="r" t="t"/>
              <a:pathLst>
                <a:path extrusionOk="0" h="899" w="899">
                  <a:moveTo>
                    <a:pt x="0" y="0"/>
                  </a:moveTo>
                  <a:cubicBezTo>
                    <a:pt x="0" y="0"/>
                    <a:pt x="0" y="0"/>
                    <a:pt x="0" y="0"/>
                  </a:cubicBez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21" name="Google Shape;1821;p72"/>
            <p:cNvSpPr/>
            <p:nvPr/>
          </p:nvSpPr>
          <p:spPr>
            <a:xfrm>
              <a:off x="7309015" y="2709503"/>
              <a:ext cx="63" cy="45"/>
            </a:xfrm>
            <a:custGeom>
              <a:rect b="b" l="l" r="r" t="t"/>
              <a:pathLst>
                <a:path extrusionOk="0" h="45" w="63">
                  <a:moveTo>
                    <a:pt x="0" y="45"/>
                  </a:moveTo>
                  <a:cubicBezTo>
                    <a:pt x="0" y="45"/>
                    <a:pt x="45" y="9"/>
                    <a:pt x="63" y="0"/>
                  </a:cubicBezTo>
                  <a:cubicBezTo>
                    <a:pt x="45" y="9"/>
                    <a:pt x="27" y="27"/>
                    <a:pt x="0" y="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22" name="Google Shape;1822;p72"/>
            <p:cNvSpPr/>
            <p:nvPr/>
          </p:nvSpPr>
          <p:spPr>
            <a:xfrm>
              <a:off x="7309069" y="2709467"/>
              <a:ext cx="54" cy="36"/>
            </a:xfrm>
            <a:custGeom>
              <a:rect b="b" l="l" r="r" t="t"/>
              <a:pathLst>
                <a:path extrusionOk="0" h="36" w="54">
                  <a:moveTo>
                    <a:pt x="0" y="36"/>
                  </a:moveTo>
                  <a:cubicBezTo>
                    <a:pt x="0" y="36"/>
                    <a:pt x="45" y="9"/>
                    <a:pt x="54" y="0"/>
                  </a:cubicBezTo>
                  <a:cubicBezTo>
                    <a:pt x="45" y="0"/>
                    <a:pt x="27" y="18"/>
                    <a:pt x="0" y="3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23" name="Google Shape;1823;p72"/>
          <p:cNvGrpSpPr/>
          <p:nvPr/>
        </p:nvGrpSpPr>
        <p:grpSpPr>
          <a:xfrm>
            <a:off x="7089681" y="2325817"/>
            <a:ext cx="391137" cy="460373"/>
            <a:chOff x="8075725" y="2340835"/>
            <a:chExt cx="391137" cy="460373"/>
          </a:xfrm>
        </p:grpSpPr>
        <p:sp>
          <p:nvSpPr>
            <p:cNvPr id="1824" name="Google Shape;1824;p72"/>
            <p:cNvSpPr/>
            <p:nvPr/>
          </p:nvSpPr>
          <p:spPr>
            <a:xfrm>
              <a:off x="8075725" y="2340835"/>
              <a:ext cx="391137" cy="460373"/>
            </a:xfrm>
            <a:custGeom>
              <a:rect b="b" l="l" r="r" t="t"/>
              <a:pathLst>
                <a:path extrusionOk="0" h="460373" w="391137">
                  <a:moveTo>
                    <a:pt x="377425" y="145665"/>
                  </a:moveTo>
                  <a:lnTo>
                    <a:pt x="338986" y="145665"/>
                  </a:lnTo>
                  <a:lnTo>
                    <a:pt x="338986" y="13721"/>
                  </a:lnTo>
                  <a:cubicBezTo>
                    <a:pt x="338986" y="6141"/>
                    <a:pt x="332845" y="0"/>
                    <a:pt x="325265" y="0"/>
                  </a:cubicBezTo>
                  <a:lnTo>
                    <a:pt x="185462" y="0"/>
                  </a:lnTo>
                  <a:cubicBezTo>
                    <a:pt x="177882" y="0"/>
                    <a:pt x="171741" y="6141"/>
                    <a:pt x="171741" y="13721"/>
                  </a:cubicBezTo>
                  <a:lnTo>
                    <a:pt x="171741" y="55748"/>
                  </a:lnTo>
                  <a:lnTo>
                    <a:pt x="90151" y="55748"/>
                  </a:lnTo>
                  <a:cubicBezTo>
                    <a:pt x="82571" y="55748"/>
                    <a:pt x="76429" y="61890"/>
                    <a:pt x="76429" y="69470"/>
                  </a:cubicBezTo>
                  <a:lnTo>
                    <a:pt x="76429" y="145665"/>
                  </a:lnTo>
                  <a:lnTo>
                    <a:pt x="57700" y="145665"/>
                  </a:lnTo>
                  <a:cubicBezTo>
                    <a:pt x="25887" y="145665"/>
                    <a:pt x="0" y="171561"/>
                    <a:pt x="0" y="203374"/>
                  </a:cubicBezTo>
                  <a:lnTo>
                    <a:pt x="0" y="420361"/>
                  </a:lnTo>
                  <a:cubicBezTo>
                    <a:pt x="0" y="442435"/>
                    <a:pt x="17947" y="460373"/>
                    <a:pt x="40004" y="460373"/>
                  </a:cubicBezTo>
                  <a:lnTo>
                    <a:pt x="377425" y="460373"/>
                  </a:lnTo>
                  <a:cubicBezTo>
                    <a:pt x="384997" y="460373"/>
                    <a:pt x="391138" y="454241"/>
                    <a:pt x="391138" y="446661"/>
                  </a:cubicBezTo>
                  <a:lnTo>
                    <a:pt x="391138" y="159377"/>
                  </a:lnTo>
                  <a:cubicBezTo>
                    <a:pt x="391138" y="151797"/>
                    <a:pt x="384997" y="145665"/>
                    <a:pt x="377425" y="145665"/>
                  </a:cubicBezTo>
                  <a:close/>
                  <a:moveTo>
                    <a:pt x="198716" y="27874"/>
                  </a:moveTo>
                  <a:lnTo>
                    <a:pt x="311112" y="27874"/>
                  </a:lnTo>
                  <a:lnTo>
                    <a:pt x="311112" y="189724"/>
                  </a:lnTo>
                  <a:lnTo>
                    <a:pt x="243674" y="189724"/>
                  </a:lnTo>
                  <a:lnTo>
                    <a:pt x="243674" y="69470"/>
                  </a:lnTo>
                  <a:cubicBezTo>
                    <a:pt x="243674" y="61890"/>
                    <a:pt x="237533" y="55748"/>
                    <a:pt x="229953" y="55748"/>
                  </a:cubicBezTo>
                  <a:lnTo>
                    <a:pt x="198716" y="55748"/>
                  </a:lnTo>
                  <a:lnTo>
                    <a:pt x="198716" y="27874"/>
                  </a:lnTo>
                  <a:lnTo>
                    <a:pt x="198716" y="27874"/>
                  </a:lnTo>
                  <a:close/>
                  <a:moveTo>
                    <a:pt x="103404" y="82723"/>
                  </a:moveTo>
                  <a:lnTo>
                    <a:pt x="215800" y="82723"/>
                  </a:lnTo>
                  <a:lnTo>
                    <a:pt x="215800" y="189724"/>
                  </a:lnTo>
                  <a:lnTo>
                    <a:pt x="103404" y="189724"/>
                  </a:lnTo>
                  <a:cubicBezTo>
                    <a:pt x="103404" y="185058"/>
                    <a:pt x="103404" y="87192"/>
                    <a:pt x="103404" y="82723"/>
                  </a:cubicBezTo>
                  <a:close/>
                  <a:moveTo>
                    <a:pt x="364163" y="433398"/>
                  </a:moveTo>
                  <a:lnTo>
                    <a:pt x="40472" y="433398"/>
                  </a:lnTo>
                  <a:cubicBezTo>
                    <a:pt x="33512" y="433398"/>
                    <a:pt x="27874" y="427761"/>
                    <a:pt x="27874" y="420801"/>
                  </a:cubicBezTo>
                  <a:lnTo>
                    <a:pt x="27874" y="253061"/>
                  </a:lnTo>
                  <a:cubicBezTo>
                    <a:pt x="36677" y="258510"/>
                    <a:pt x="47063" y="261658"/>
                    <a:pt x="58150" y="261658"/>
                  </a:cubicBezTo>
                  <a:lnTo>
                    <a:pt x="364163" y="261658"/>
                  </a:lnTo>
                  <a:lnTo>
                    <a:pt x="364163" y="433398"/>
                  </a:lnTo>
                  <a:close/>
                  <a:moveTo>
                    <a:pt x="364163" y="233783"/>
                  </a:moveTo>
                  <a:lnTo>
                    <a:pt x="58212" y="233783"/>
                  </a:lnTo>
                  <a:cubicBezTo>
                    <a:pt x="41542" y="233783"/>
                    <a:pt x="27937" y="220278"/>
                    <a:pt x="27937" y="203661"/>
                  </a:cubicBezTo>
                  <a:cubicBezTo>
                    <a:pt x="27937" y="187045"/>
                    <a:pt x="41596" y="173539"/>
                    <a:pt x="58212" y="173539"/>
                  </a:cubicBezTo>
                  <a:lnTo>
                    <a:pt x="76429" y="173539"/>
                  </a:lnTo>
                  <a:lnTo>
                    <a:pt x="76429" y="189724"/>
                  </a:lnTo>
                  <a:lnTo>
                    <a:pt x="67636" y="189724"/>
                  </a:lnTo>
                  <a:cubicBezTo>
                    <a:pt x="58941" y="189724"/>
                    <a:pt x="52152" y="197943"/>
                    <a:pt x="54346" y="207141"/>
                  </a:cubicBezTo>
                  <a:cubicBezTo>
                    <a:pt x="55830" y="213354"/>
                    <a:pt x="61602" y="217598"/>
                    <a:pt x="67995" y="217598"/>
                  </a:cubicBezTo>
                  <a:lnTo>
                    <a:pt x="364163" y="217598"/>
                  </a:lnTo>
                  <a:cubicBezTo>
                    <a:pt x="364163" y="217598"/>
                    <a:pt x="364163" y="233783"/>
                    <a:pt x="364163" y="233783"/>
                  </a:cubicBezTo>
                  <a:close/>
                  <a:moveTo>
                    <a:pt x="364163" y="189724"/>
                  </a:moveTo>
                  <a:lnTo>
                    <a:pt x="338986" y="189724"/>
                  </a:lnTo>
                  <a:lnTo>
                    <a:pt x="338986" y="173539"/>
                  </a:lnTo>
                  <a:lnTo>
                    <a:pt x="364163" y="173539"/>
                  </a:lnTo>
                  <a:lnTo>
                    <a:pt x="364163" y="1897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25" name="Google Shape;1825;p72"/>
            <p:cNvSpPr/>
            <p:nvPr/>
          </p:nvSpPr>
          <p:spPr>
            <a:xfrm>
              <a:off x="8346460" y="2695107"/>
              <a:ext cx="69689" cy="27874"/>
            </a:xfrm>
            <a:custGeom>
              <a:rect b="b" l="l" r="r" t="t"/>
              <a:pathLst>
                <a:path extrusionOk="0" h="27874" w="69689">
                  <a:moveTo>
                    <a:pt x="69241" y="10394"/>
                  </a:moveTo>
                  <a:cubicBezTo>
                    <a:pt x="67712" y="4217"/>
                    <a:pt x="61975" y="0"/>
                    <a:pt x="55609" y="0"/>
                  </a:cubicBezTo>
                  <a:lnTo>
                    <a:pt x="13933" y="0"/>
                  </a:lnTo>
                  <a:cubicBezTo>
                    <a:pt x="5103" y="0"/>
                    <a:pt x="-1820" y="8218"/>
                    <a:pt x="428" y="17444"/>
                  </a:cubicBezTo>
                  <a:cubicBezTo>
                    <a:pt x="1938" y="23639"/>
                    <a:pt x="7684" y="27874"/>
                    <a:pt x="14068" y="27874"/>
                  </a:cubicBezTo>
                  <a:lnTo>
                    <a:pt x="55753" y="27874"/>
                  </a:lnTo>
                  <a:cubicBezTo>
                    <a:pt x="64601" y="27874"/>
                    <a:pt x="71534" y="19620"/>
                    <a:pt x="69250" y="1039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26" name="Google Shape;1826;p72"/>
            <p:cNvSpPr/>
            <p:nvPr/>
          </p:nvSpPr>
          <p:spPr>
            <a:xfrm>
              <a:off x="8311420" y="2731973"/>
              <a:ext cx="104987" cy="27874"/>
            </a:xfrm>
            <a:custGeom>
              <a:rect b="b" l="l" r="r" t="t"/>
              <a:pathLst>
                <a:path extrusionOk="0" h="27874" w="104987">
                  <a:moveTo>
                    <a:pt x="91054" y="0"/>
                  </a:moveTo>
                  <a:lnTo>
                    <a:pt x="14068" y="0"/>
                  </a:lnTo>
                  <a:cubicBezTo>
                    <a:pt x="7701" y="0"/>
                    <a:pt x="1956" y="4217"/>
                    <a:pt x="437" y="10394"/>
                  </a:cubicBezTo>
                  <a:cubicBezTo>
                    <a:pt x="-1839" y="19620"/>
                    <a:pt x="5094" y="27874"/>
                    <a:pt x="13933" y="27874"/>
                  </a:cubicBezTo>
                  <a:lnTo>
                    <a:pt x="90920" y="27874"/>
                  </a:lnTo>
                  <a:cubicBezTo>
                    <a:pt x="97286" y="27874"/>
                    <a:pt x="103031" y="23657"/>
                    <a:pt x="104551" y="17480"/>
                  </a:cubicBezTo>
                  <a:cubicBezTo>
                    <a:pt x="106826" y="8254"/>
                    <a:pt x="99902" y="0"/>
                    <a:pt x="91054"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27" name="Google Shape;1827;p72"/>
          <p:cNvGrpSpPr/>
          <p:nvPr/>
        </p:nvGrpSpPr>
        <p:grpSpPr>
          <a:xfrm>
            <a:off x="7863511" y="2325817"/>
            <a:ext cx="460373" cy="460373"/>
            <a:chOff x="8924721" y="2313858"/>
            <a:chExt cx="460373" cy="460373"/>
          </a:xfrm>
        </p:grpSpPr>
        <p:sp>
          <p:nvSpPr>
            <p:cNvPr id="1828" name="Google Shape;1828;p72"/>
            <p:cNvSpPr/>
            <p:nvPr/>
          </p:nvSpPr>
          <p:spPr>
            <a:xfrm>
              <a:off x="9001964" y="2601944"/>
              <a:ext cx="83408" cy="90478"/>
            </a:xfrm>
            <a:custGeom>
              <a:rect b="b" l="l" r="r" t="t"/>
              <a:pathLst>
                <a:path extrusionOk="0" h="90478" w="83408">
                  <a:moveTo>
                    <a:pt x="75047" y="36731"/>
                  </a:moveTo>
                  <a:cubicBezTo>
                    <a:pt x="53998" y="15682"/>
                    <a:pt x="28183" y="41461"/>
                    <a:pt x="22149" y="35427"/>
                  </a:cubicBezTo>
                  <a:cubicBezTo>
                    <a:pt x="19551" y="32829"/>
                    <a:pt x="22779" y="28243"/>
                    <a:pt x="25404" y="25608"/>
                  </a:cubicBezTo>
                  <a:cubicBezTo>
                    <a:pt x="31762" y="19251"/>
                    <a:pt x="36041" y="21158"/>
                    <a:pt x="39647" y="17552"/>
                  </a:cubicBezTo>
                  <a:cubicBezTo>
                    <a:pt x="44350" y="12849"/>
                    <a:pt x="40906" y="5512"/>
                    <a:pt x="38020" y="2626"/>
                  </a:cubicBezTo>
                  <a:cubicBezTo>
                    <a:pt x="29891" y="-5512"/>
                    <a:pt x="15630" y="7481"/>
                    <a:pt x="11450" y="11662"/>
                  </a:cubicBezTo>
                  <a:cubicBezTo>
                    <a:pt x="1100" y="22012"/>
                    <a:pt x="-6156" y="38934"/>
                    <a:pt x="7467" y="52556"/>
                  </a:cubicBezTo>
                  <a:cubicBezTo>
                    <a:pt x="27401" y="72500"/>
                    <a:pt x="52379" y="45876"/>
                    <a:pt x="60454" y="53941"/>
                  </a:cubicBezTo>
                  <a:cubicBezTo>
                    <a:pt x="63277" y="56765"/>
                    <a:pt x="60760" y="61171"/>
                    <a:pt x="57927" y="63994"/>
                  </a:cubicBezTo>
                  <a:cubicBezTo>
                    <a:pt x="50886" y="71034"/>
                    <a:pt x="42785" y="67087"/>
                    <a:pt x="38065" y="71808"/>
                  </a:cubicBezTo>
                  <a:cubicBezTo>
                    <a:pt x="32616" y="77248"/>
                    <a:pt x="35925" y="94871"/>
                    <a:pt x="54718" y="89458"/>
                  </a:cubicBezTo>
                  <a:cubicBezTo>
                    <a:pt x="75282" y="83533"/>
                    <a:pt x="95144" y="56818"/>
                    <a:pt x="75047" y="3673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nvGrpSpPr>
            <p:cNvPr id="1829" name="Google Shape;1829;p72"/>
            <p:cNvGrpSpPr/>
            <p:nvPr/>
          </p:nvGrpSpPr>
          <p:grpSpPr>
            <a:xfrm>
              <a:off x="9057475" y="2558693"/>
              <a:ext cx="89102" cy="89036"/>
              <a:chOff x="9057475" y="2558693"/>
              <a:chExt cx="89102" cy="89036"/>
            </a:xfrm>
          </p:grpSpPr>
          <p:sp>
            <p:nvSpPr>
              <p:cNvPr id="1830" name="Google Shape;1830;p72"/>
              <p:cNvSpPr/>
              <p:nvPr/>
            </p:nvSpPr>
            <p:spPr>
              <a:xfrm>
                <a:off x="9058461" y="2579384"/>
                <a:ext cx="899" cy="899"/>
              </a:xfrm>
              <a:custGeom>
                <a:rect b="b" l="l" r="r" t="t"/>
                <a:pathLst>
                  <a:path extrusionOk="0" h="899" w="899">
                    <a:moveTo>
                      <a:pt x="0" y="0"/>
                    </a:moveTo>
                    <a:cubicBezTo>
                      <a:pt x="0" y="0"/>
                      <a:pt x="0" y="0"/>
                      <a:pt x="0" y="0"/>
                    </a:cubicBezTo>
                    <a:cubicBezTo>
                      <a:pt x="0" y="0"/>
                      <a:pt x="0" y="0"/>
                      <a:pt x="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31" name="Google Shape;1831;p72"/>
              <p:cNvSpPr/>
              <p:nvPr/>
            </p:nvSpPr>
            <p:spPr>
              <a:xfrm>
                <a:off x="9058433" y="2579328"/>
                <a:ext cx="27" cy="56"/>
              </a:xfrm>
              <a:custGeom>
                <a:rect b="b" l="l" r="r" t="t"/>
                <a:pathLst>
                  <a:path extrusionOk="0" h="56" w="27">
                    <a:moveTo>
                      <a:pt x="28" y="56"/>
                    </a:moveTo>
                    <a:cubicBezTo>
                      <a:pt x="28" y="56"/>
                      <a:pt x="28" y="47"/>
                      <a:pt x="19" y="38"/>
                    </a:cubicBezTo>
                    <a:cubicBezTo>
                      <a:pt x="2" y="2"/>
                      <a:pt x="-17" y="-34"/>
                      <a:pt x="28" y="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32" name="Google Shape;1832;p72"/>
              <p:cNvSpPr/>
              <p:nvPr/>
            </p:nvSpPr>
            <p:spPr>
              <a:xfrm>
                <a:off x="9057475" y="2558693"/>
                <a:ext cx="89102" cy="89036"/>
              </a:xfrm>
              <a:custGeom>
                <a:rect b="b" l="l" r="r" t="t"/>
                <a:pathLst>
                  <a:path extrusionOk="0" h="89036" w="89102">
                    <a:moveTo>
                      <a:pt x="87090" y="36525"/>
                    </a:moveTo>
                    <a:cubicBezTo>
                      <a:pt x="86057" y="35491"/>
                      <a:pt x="88854" y="37254"/>
                      <a:pt x="20615" y="954"/>
                    </a:cubicBezTo>
                    <a:cubicBezTo>
                      <a:pt x="16344" y="-1276"/>
                      <a:pt x="10383" y="478"/>
                      <a:pt x="5429" y="5432"/>
                    </a:cubicBezTo>
                    <a:cubicBezTo>
                      <a:pt x="474" y="10386"/>
                      <a:pt x="-1279" y="16348"/>
                      <a:pt x="960" y="20637"/>
                    </a:cubicBezTo>
                    <a:cubicBezTo>
                      <a:pt x="960" y="20655"/>
                      <a:pt x="969" y="20664"/>
                      <a:pt x="978" y="20673"/>
                    </a:cubicBezTo>
                    <a:cubicBezTo>
                      <a:pt x="978" y="20691"/>
                      <a:pt x="986" y="20700"/>
                      <a:pt x="995" y="20700"/>
                    </a:cubicBezTo>
                    <a:cubicBezTo>
                      <a:pt x="995" y="20700"/>
                      <a:pt x="995" y="20700"/>
                      <a:pt x="995" y="20700"/>
                    </a:cubicBezTo>
                    <a:cubicBezTo>
                      <a:pt x="1346" y="21356"/>
                      <a:pt x="5024" y="28253"/>
                      <a:pt x="35532" y="85530"/>
                    </a:cubicBezTo>
                    <a:cubicBezTo>
                      <a:pt x="39183" y="91626"/>
                      <a:pt x="48381" y="88875"/>
                      <a:pt x="53165" y="84100"/>
                    </a:cubicBezTo>
                    <a:cubicBezTo>
                      <a:pt x="57248" y="80018"/>
                      <a:pt x="56276" y="76574"/>
                      <a:pt x="55324" y="74857"/>
                    </a:cubicBezTo>
                    <a:lnTo>
                      <a:pt x="48777" y="63419"/>
                    </a:lnTo>
                    <a:lnTo>
                      <a:pt x="63497" y="48700"/>
                    </a:lnTo>
                    <a:lnTo>
                      <a:pt x="74961" y="55264"/>
                    </a:lnTo>
                    <a:cubicBezTo>
                      <a:pt x="83440" y="59976"/>
                      <a:pt x="93430" y="42864"/>
                      <a:pt x="87109" y="36543"/>
                    </a:cubicBezTo>
                    <a:close/>
                    <a:moveTo>
                      <a:pt x="39264" y="46956"/>
                    </a:moveTo>
                    <a:lnTo>
                      <a:pt x="29005" y="29008"/>
                    </a:lnTo>
                    <a:lnTo>
                      <a:pt x="46952" y="39268"/>
                    </a:lnTo>
                    <a:lnTo>
                      <a:pt x="39273" y="4695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sp>
          <p:nvSpPr>
            <p:cNvPr id="1833" name="Google Shape;1833;p72"/>
            <p:cNvSpPr/>
            <p:nvPr/>
          </p:nvSpPr>
          <p:spPr>
            <a:xfrm>
              <a:off x="9099712" y="2519377"/>
              <a:ext cx="93941" cy="71606"/>
            </a:xfrm>
            <a:custGeom>
              <a:rect b="b" l="l" r="r" t="t"/>
              <a:pathLst>
                <a:path extrusionOk="0" h="71606" w="93941">
                  <a:moveTo>
                    <a:pt x="77781" y="27979"/>
                  </a:moveTo>
                  <a:lnTo>
                    <a:pt x="60832" y="44928"/>
                  </a:lnTo>
                  <a:lnTo>
                    <a:pt x="17833" y="1930"/>
                  </a:lnTo>
                  <a:cubicBezTo>
                    <a:pt x="14534" y="-1370"/>
                    <a:pt x="9283" y="-381"/>
                    <a:pt x="4454" y="4457"/>
                  </a:cubicBezTo>
                  <a:cubicBezTo>
                    <a:pt x="-375" y="9294"/>
                    <a:pt x="-1372" y="14536"/>
                    <a:pt x="1928" y="17836"/>
                  </a:cubicBezTo>
                  <a:cubicBezTo>
                    <a:pt x="56552" y="71400"/>
                    <a:pt x="53333" y="71606"/>
                    <a:pt x="58611" y="71606"/>
                  </a:cubicBezTo>
                  <a:cubicBezTo>
                    <a:pt x="61156" y="71606"/>
                    <a:pt x="63943" y="70366"/>
                    <a:pt x="66335" y="67974"/>
                  </a:cubicBezTo>
                  <a:lnTo>
                    <a:pt x="92051" y="42258"/>
                  </a:lnTo>
                  <a:cubicBezTo>
                    <a:pt x="99064" y="35244"/>
                    <a:pt x="84821" y="20938"/>
                    <a:pt x="77772" y="2797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34" name="Google Shape;1834;p72"/>
            <p:cNvSpPr/>
            <p:nvPr/>
          </p:nvSpPr>
          <p:spPr>
            <a:xfrm>
              <a:off x="9145791" y="2447596"/>
              <a:ext cx="97322" cy="97323"/>
            </a:xfrm>
            <a:custGeom>
              <a:rect b="b" l="l" r="r" t="t"/>
              <a:pathLst>
                <a:path extrusionOk="0" h="97323" w="97322">
                  <a:moveTo>
                    <a:pt x="81030" y="50441"/>
                  </a:moveTo>
                  <a:lnTo>
                    <a:pt x="60826" y="70645"/>
                  </a:lnTo>
                  <a:lnTo>
                    <a:pt x="50198" y="60017"/>
                  </a:lnTo>
                  <a:lnTo>
                    <a:pt x="60799" y="49416"/>
                  </a:lnTo>
                  <a:cubicBezTo>
                    <a:pt x="68092" y="42133"/>
                    <a:pt x="55008" y="29257"/>
                    <a:pt x="47824" y="36441"/>
                  </a:cubicBezTo>
                  <a:lnTo>
                    <a:pt x="37223" y="47042"/>
                  </a:lnTo>
                  <a:lnTo>
                    <a:pt x="26675" y="36495"/>
                  </a:lnTo>
                  <a:lnTo>
                    <a:pt x="46879" y="16291"/>
                  </a:lnTo>
                  <a:cubicBezTo>
                    <a:pt x="50467" y="12703"/>
                    <a:pt x="48750" y="7308"/>
                    <a:pt x="45091" y="3639"/>
                  </a:cubicBezTo>
                  <a:cubicBezTo>
                    <a:pt x="40937" y="-515"/>
                    <a:pt x="35802" y="-1189"/>
                    <a:pt x="32601" y="2012"/>
                  </a:cubicBezTo>
                  <a:lnTo>
                    <a:pt x="3630" y="30983"/>
                  </a:lnTo>
                  <a:cubicBezTo>
                    <a:pt x="-506" y="35119"/>
                    <a:pt x="-1190" y="40442"/>
                    <a:pt x="2003" y="43634"/>
                  </a:cubicBezTo>
                  <a:cubicBezTo>
                    <a:pt x="56250" y="96829"/>
                    <a:pt x="53282" y="97323"/>
                    <a:pt x="58605" y="97323"/>
                  </a:cubicBezTo>
                  <a:cubicBezTo>
                    <a:pt x="61149" y="97323"/>
                    <a:pt x="63937" y="96083"/>
                    <a:pt x="66329" y="93691"/>
                  </a:cubicBezTo>
                  <a:lnTo>
                    <a:pt x="95300" y="64720"/>
                  </a:lnTo>
                  <a:cubicBezTo>
                    <a:pt x="102637" y="57383"/>
                    <a:pt x="88188" y="43275"/>
                    <a:pt x="81021" y="5044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35" name="Google Shape;1835;p72"/>
            <p:cNvSpPr/>
            <p:nvPr/>
          </p:nvSpPr>
          <p:spPr>
            <a:xfrm>
              <a:off x="8924721" y="2313858"/>
              <a:ext cx="460373" cy="460373"/>
            </a:xfrm>
            <a:custGeom>
              <a:rect b="b" l="l" r="r" t="t"/>
              <a:pathLst>
                <a:path extrusionOk="0" h="460373" w="460373">
                  <a:moveTo>
                    <a:pt x="456388" y="3986"/>
                  </a:moveTo>
                  <a:cubicBezTo>
                    <a:pt x="451074" y="-1329"/>
                    <a:pt x="442451" y="-1329"/>
                    <a:pt x="437137" y="3986"/>
                  </a:cubicBezTo>
                  <a:lnTo>
                    <a:pt x="383771" y="57351"/>
                  </a:lnTo>
                  <a:lnTo>
                    <a:pt x="360815" y="34395"/>
                  </a:lnTo>
                  <a:cubicBezTo>
                    <a:pt x="357677" y="31257"/>
                    <a:pt x="353208" y="29846"/>
                    <a:pt x="348839" y="30610"/>
                  </a:cubicBezTo>
                  <a:cubicBezTo>
                    <a:pt x="249696" y="48827"/>
                    <a:pt x="252016" y="45608"/>
                    <a:pt x="246612" y="51012"/>
                  </a:cubicBezTo>
                  <a:lnTo>
                    <a:pt x="9772" y="287853"/>
                  </a:lnTo>
                  <a:cubicBezTo>
                    <a:pt x="-3257" y="300872"/>
                    <a:pt x="-3257" y="321958"/>
                    <a:pt x="9772" y="334987"/>
                  </a:cubicBezTo>
                  <a:lnTo>
                    <a:pt x="125386" y="450602"/>
                  </a:lnTo>
                  <a:cubicBezTo>
                    <a:pt x="138416" y="463631"/>
                    <a:pt x="159492" y="463631"/>
                    <a:pt x="172521" y="450602"/>
                  </a:cubicBezTo>
                  <a:cubicBezTo>
                    <a:pt x="421231" y="200633"/>
                    <a:pt x="411735" y="214525"/>
                    <a:pt x="413147" y="206478"/>
                  </a:cubicBezTo>
                  <a:lnTo>
                    <a:pt x="429764" y="111526"/>
                  </a:lnTo>
                  <a:cubicBezTo>
                    <a:pt x="430528" y="107156"/>
                    <a:pt x="429116" y="102687"/>
                    <a:pt x="425978" y="99549"/>
                  </a:cubicBezTo>
                  <a:lnTo>
                    <a:pt x="403023" y="76593"/>
                  </a:lnTo>
                  <a:lnTo>
                    <a:pt x="456388" y="23228"/>
                  </a:lnTo>
                  <a:cubicBezTo>
                    <a:pt x="461702" y="17914"/>
                    <a:pt x="461702" y="9291"/>
                    <a:pt x="456388" y="3977"/>
                  </a:cubicBezTo>
                  <a:close/>
                  <a:moveTo>
                    <a:pt x="387071" y="197549"/>
                  </a:moveTo>
                  <a:lnTo>
                    <a:pt x="153270" y="431351"/>
                  </a:lnTo>
                  <a:cubicBezTo>
                    <a:pt x="150887" y="433733"/>
                    <a:pt x="147021" y="433733"/>
                    <a:pt x="144638" y="431351"/>
                  </a:cubicBezTo>
                  <a:lnTo>
                    <a:pt x="29023" y="315736"/>
                  </a:lnTo>
                  <a:cubicBezTo>
                    <a:pt x="26640" y="313353"/>
                    <a:pt x="26640" y="309486"/>
                    <a:pt x="29023" y="307104"/>
                  </a:cubicBezTo>
                  <a:lnTo>
                    <a:pt x="262825" y="73302"/>
                  </a:lnTo>
                  <a:lnTo>
                    <a:pt x="346564" y="58646"/>
                  </a:lnTo>
                  <a:lnTo>
                    <a:pt x="364520" y="76602"/>
                  </a:lnTo>
                  <a:lnTo>
                    <a:pt x="354548" y="86574"/>
                  </a:lnTo>
                  <a:cubicBezTo>
                    <a:pt x="342670" y="81979"/>
                    <a:pt x="328464" y="84317"/>
                    <a:pt x="318609" y="94172"/>
                  </a:cubicBezTo>
                  <a:cubicBezTo>
                    <a:pt x="305454" y="107327"/>
                    <a:pt x="305454" y="128619"/>
                    <a:pt x="318609" y="141765"/>
                  </a:cubicBezTo>
                  <a:cubicBezTo>
                    <a:pt x="331764" y="154920"/>
                    <a:pt x="353056" y="154920"/>
                    <a:pt x="366202" y="141765"/>
                  </a:cubicBezTo>
                  <a:cubicBezTo>
                    <a:pt x="376039" y="131928"/>
                    <a:pt x="378404" y="117730"/>
                    <a:pt x="373800" y="105825"/>
                  </a:cubicBezTo>
                  <a:lnTo>
                    <a:pt x="383771" y="95853"/>
                  </a:lnTo>
                  <a:lnTo>
                    <a:pt x="401719" y="113801"/>
                  </a:lnTo>
                  <a:lnTo>
                    <a:pt x="387062" y="197540"/>
                  </a:lnTo>
                  <a:close/>
                  <a:moveTo>
                    <a:pt x="348829" y="117973"/>
                  </a:moveTo>
                  <a:cubicBezTo>
                    <a:pt x="348829" y="121525"/>
                    <a:pt x="345952" y="124402"/>
                    <a:pt x="342401" y="124402"/>
                  </a:cubicBezTo>
                  <a:cubicBezTo>
                    <a:pt x="338849" y="124402"/>
                    <a:pt x="335972" y="121525"/>
                    <a:pt x="335972" y="117973"/>
                  </a:cubicBezTo>
                  <a:cubicBezTo>
                    <a:pt x="335972" y="114421"/>
                    <a:pt x="338849" y="111544"/>
                    <a:pt x="342401" y="111544"/>
                  </a:cubicBezTo>
                  <a:cubicBezTo>
                    <a:pt x="343398" y="111544"/>
                    <a:pt x="348829" y="114421"/>
                    <a:pt x="348829" y="11797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36" name="Google Shape;1836;p72"/>
          <p:cNvGrpSpPr/>
          <p:nvPr/>
        </p:nvGrpSpPr>
        <p:grpSpPr>
          <a:xfrm>
            <a:off x="7863509" y="1570492"/>
            <a:ext cx="460377" cy="459474"/>
            <a:chOff x="8858896" y="1485728"/>
            <a:chExt cx="460377" cy="459474"/>
          </a:xfrm>
        </p:grpSpPr>
        <p:sp>
          <p:nvSpPr>
            <p:cNvPr id="1837" name="Google Shape;1837;p72"/>
            <p:cNvSpPr/>
            <p:nvPr/>
          </p:nvSpPr>
          <p:spPr>
            <a:xfrm>
              <a:off x="8920043" y="1741091"/>
              <a:ext cx="188825" cy="151959"/>
            </a:xfrm>
            <a:custGeom>
              <a:rect b="b" l="l" r="r" t="t"/>
              <a:pathLst>
                <a:path extrusionOk="0" h="151959" w="188825">
                  <a:moveTo>
                    <a:pt x="175212" y="0"/>
                  </a:moveTo>
                  <a:lnTo>
                    <a:pt x="13614" y="0"/>
                  </a:lnTo>
                  <a:cubicBezTo>
                    <a:pt x="6097" y="0"/>
                    <a:pt x="0" y="6096"/>
                    <a:pt x="0" y="13613"/>
                  </a:cubicBezTo>
                  <a:lnTo>
                    <a:pt x="0" y="138346"/>
                  </a:lnTo>
                  <a:cubicBezTo>
                    <a:pt x="0" y="145863"/>
                    <a:pt x="6097" y="151959"/>
                    <a:pt x="13614" y="151959"/>
                  </a:cubicBezTo>
                  <a:lnTo>
                    <a:pt x="175212" y="151959"/>
                  </a:lnTo>
                  <a:cubicBezTo>
                    <a:pt x="182729" y="151959"/>
                    <a:pt x="188826" y="145863"/>
                    <a:pt x="188826" y="138346"/>
                  </a:cubicBezTo>
                  <a:lnTo>
                    <a:pt x="188826" y="13613"/>
                  </a:lnTo>
                  <a:cubicBezTo>
                    <a:pt x="188826" y="6096"/>
                    <a:pt x="182729" y="0"/>
                    <a:pt x="175212" y="0"/>
                  </a:cubicBezTo>
                  <a:close/>
                  <a:moveTo>
                    <a:pt x="160951" y="124984"/>
                  </a:moveTo>
                  <a:lnTo>
                    <a:pt x="26975" y="124984"/>
                  </a:lnTo>
                  <a:lnTo>
                    <a:pt x="26975" y="27874"/>
                  </a:lnTo>
                  <a:lnTo>
                    <a:pt x="160951" y="27874"/>
                  </a:lnTo>
                  <a:lnTo>
                    <a:pt x="160951" y="12498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38" name="Google Shape;1838;p72"/>
            <p:cNvSpPr/>
            <p:nvPr/>
          </p:nvSpPr>
          <p:spPr>
            <a:xfrm>
              <a:off x="8858896" y="1485728"/>
              <a:ext cx="460377" cy="459474"/>
            </a:xfrm>
            <a:custGeom>
              <a:rect b="b" l="l" r="r" t="t"/>
              <a:pathLst>
                <a:path extrusionOk="0" h="459474" w="460377">
                  <a:moveTo>
                    <a:pt x="403730" y="73696"/>
                  </a:moveTo>
                  <a:lnTo>
                    <a:pt x="403730" y="27227"/>
                  </a:lnTo>
                  <a:cubicBezTo>
                    <a:pt x="403730" y="12193"/>
                    <a:pt x="391537" y="0"/>
                    <a:pt x="376503" y="0"/>
                  </a:cubicBezTo>
                  <a:lnTo>
                    <a:pt x="82835" y="0"/>
                  </a:lnTo>
                  <a:cubicBezTo>
                    <a:pt x="67909" y="0"/>
                    <a:pt x="55752" y="12211"/>
                    <a:pt x="55752" y="27227"/>
                  </a:cubicBezTo>
                  <a:lnTo>
                    <a:pt x="55752" y="74235"/>
                  </a:lnTo>
                  <a:cubicBezTo>
                    <a:pt x="-1462" y="148039"/>
                    <a:pt x="3" y="144487"/>
                    <a:pt x="3" y="150835"/>
                  </a:cubicBezTo>
                  <a:lnTo>
                    <a:pt x="3" y="177819"/>
                  </a:lnTo>
                  <a:cubicBezTo>
                    <a:pt x="3" y="195641"/>
                    <a:pt x="6828" y="211880"/>
                    <a:pt x="17987" y="223991"/>
                  </a:cubicBezTo>
                  <a:lnTo>
                    <a:pt x="17987" y="445861"/>
                  </a:lnTo>
                  <a:cubicBezTo>
                    <a:pt x="17987" y="453378"/>
                    <a:pt x="24083" y="459474"/>
                    <a:pt x="31600" y="459474"/>
                  </a:cubicBezTo>
                  <a:lnTo>
                    <a:pt x="428780" y="459474"/>
                  </a:lnTo>
                  <a:cubicBezTo>
                    <a:pt x="436298" y="459474"/>
                    <a:pt x="442394" y="453378"/>
                    <a:pt x="442394" y="445861"/>
                  </a:cubicBezTo>
                  <a:lnTo>
                    <a:pt x="442394" y="224198"/>
                  </a:lnTo>
                  <a:cubicBezTo>
                    <a:pt x="453543" y="212069"/>
                    <a:pt x="460377" y="195749"/>
                    <a:pt x="460377" y="177819"/>
                  </a:cubicBezTo>
                  <a:lnTo>
                    <a:pt x="460377" y="150835"/>
                  </a:lnTo>
                  <a:cubicBezTo>
                    <a:pt x="460377" y="144163"/>
                    <a:pt x="460889" y="146807"/>
                    <a:pt x="403730" y="73696"/>
                  </a:cubicBezTo>
                  <a:close/>
                  <a:moveTo>
                    <a:pt x="383624" y="92614"/>
                  </a:moveTo>
                  <a:lnTo>
                    <a:pt x="418656" y="137573"/>
                  </a:lnTo>
                  <a:lnTo>
                    <a:pt x="347910" y="137573"/>
                  </a:lnTo>
                  <a:lnTo>
                    <a:pt x="330393" y="92614"/>
                  </a:lnTo>
                  <a:cubicBezTo>
                    <a:pt x="330393" y="92614"/>
                    <a:pt x="383624" y="92614"/>
                    <a:pt x="383624" y="92614"/>
                  </a:cubicBezTo>
                  <a:close/>
                  <a:moveTo>
                    <a:pt x="83626" y="26975"/>
                  </a:moveTo>
                  <a:lnTo>
                    <a:pt x="376755" y="26975"/>
                  </a:lnTo>
                  <a:lnTo>
                    <a:pt x="376755" y="64740"/>
                  </a:lnTo>
                  <a:lnTo>
                    <a:pt x="83626" y="64740"/>
                  </a:lnTo>
                  <a:cubicBezTo>
                    <a:pt x="83626" y="64740"/>
                    <a:pt x="83626" y="26975"/>
                    <a:pt x="83626" y="26975"/>
                  </a:cubicBezTo>
                  <a:close/>
                  <a:moveTo>
                    <a:pt x="243804" y="164548"/>
                  </a:moveTo>
                  <a:lnTo>
                    <a:pt x="324864" y="164548"/>
                  </a:lnTo>
                  <a:cubicBezTo>
                    <a:pt x="324540" y="175634"/>
                    <a:pt x="325754" y="180957"/>
                    <a:pt x="323102" y="189643"/>
                  </a:cubicBezTo>
                  <a:cubicBezTo>
                    <a:pt x="318048" y="206296"/>
                    <a:pt x="302510" y="218363"/>
                    <a:pt x="284330" y="218363"/>
                  </a:cubicBezTo>
                  <a:cubicBezTo>
                    <a:pt x="266148" y="218363"/>
                    <a:pt x="250592" y="206197"/>
                    <a:pt x="245566" y="189643"/>
                  </a:cubicBezTo>
                  <a:cubicBezTo>
                    <a:pt x="242905" y="180948"/>
                    <a:pt x="244128" y="175679"/>
                    <a:pt x="243804" y="164548"/>
                  </a:cubicBezTo>
                  <a:close/>
                  <a:moveTo>
                    <a:pt x="243678" y="137573"/>
                  </a:moveTo>
                  <a:lnTo>
                    <a:pt x="243678" y="92614"/>
                  </a:lnTo>
                  <a:lnTo>
                    <a:pt x="300532" y="92614"/>
                  </a:lnTo>
                  <a:lnTo>
                    <a:pt x="318048" y="137573"/>
                  </a:lnTo>
                  <a:lnTo>
                    <a:pt x="243678" y="137573"/>
                  </a:lnTo>
                  <a:close/>
                  <a:moveTo>
                    <a:pt x="135418" y="164548"/>
                  </a:moveTo>
                  <a:lnTo>
                    <a:pt x="216685" y="164548"/>
                  </a:lnTo>
                  <a:cubicBezTo>
                    <a:pt x="216362" y="175661"/>
                    <a:pt x="217584" y="181002"/>
                    <a:pt x="214922" y="189706"/>
                  </a:cubicBezTo>
                  <a:cubicBezTo>
                    <a:pt x="209879" y="206305"/>
                    <a:pt x="194386" y="218498"/>
                    <a:pt x="176061" y="218498"/>
                  </a:cubicBezTo>
                  <a:lnTo>
                    <a:pt x="176052" y="218498"/>
                  </a:lnTo>
                  <a:cubicBezTo>
                    <a:pt x="157717" y="218498"/>
                    <a:pt x="142225" y="206296"/>
                    <a:pt x="137189" y="189706"/>
                  </a:cubicBezTo>
                  <a:cubicBezTo>
                    <a:pt x="134519" y="180993"/>
                    <a:pt x="135742" y="175706"/>
                    <a:pt x="135427" y="164548"/>
                  </a:cubicBezTo>
                  <a:close/>
                  <a:moveTo>
                    <a:pt x="142342" y="137573"/>
                  </a:moveTo>
                  <a:lnTo>
                    <a:pt x="159857" y="92614"/>
                  </a:lnTo>
                  <a:lnTo>
                    <a:pt x="216712" y="92614"/>
                  </a:lnTo>
                  <a:lnTo>
                    <a:pt x="216712" y="137573"/>
                  </a:lnTo>
                  <a:lnTo>
                    <a:pt x="142342" y="137573"/>
                  </a:lnTo>
                  <a:close/>
                  <a:moveTo>
                    <a:pt x="76757" y="92614"/>
                  </a:moveTo>
                  <a:lnTo>
                    <a:pt x="129987" y="92614"/>
                  </a:lnTo>
                  <a:lnTo>
                    <a:pt x="112471" y="137573"/>
                  </a:lnTo>
                  <a:lnTo>
                    <a:pt x="41725" y="137573"/>
                  </a:lnTo>
                  <a:lnTo>
                    <a:pt x="76757" y="92614"/>
                  </a:lnTo>
                  <a:close/>
                  <a:moveTo>
                    <a:pt x="31834" y="196576"/>
                  </a:moveTo>
                  <a:cubicBezTo>
                    <a:pt x="25252" y="184024"/>
                    <a:pt x="27824" y="174007"/>
                    <a:pt x="27231" y="164548"/>
                  </a:cubicBezTo>
                  <a:lnTo>
                    <a:pt x="108290" y="164548"/>
                  </a:lnTo>
                  <a:cubicBezTo>
                    <a:pt x="107967" y="175634"/>
                    <a:pt x="109189" y="180957"/>
                    <a:pt x="106528" y="189643"/>
                  </a:cubicBezTo>
                  <a:cubicBezTo>
                    <a:pt x="96062" y="224090"/>
                    <a:pt x="48739" y="228865"/>
                    <a:pt x="31834" y="196576"/>
                  </a:cubicBezTo>
                  <a:close/>
                  <a:moveTo>
                    <a:pt x="367763" y="432499"/>
                  </a:moveTo>
                  <a:lnTo>
                    <a:pt x="300326" y="432499"/>
                  </a:lnTo>
                  <a:lnTo>
                    <a:pt x="300326" y="283238"/>
                  </a:lnTo>
                  <a:lnTo>
                    <a:pt x="367763" y="283238"/>
                  </a:lnTo>
                  <a:lnTo>
                    <a:pt x="367763" y="432499"/>
                  </a:lnTo>
                  <a:close/>
                  <a:moveTo>
                    <a:pt x="414520" y="432499"/>
                  </a:moveTo>
                  <a:lnTo>
                    <a:pt x="394738" y="432499"/>
                  </a:lnTo>
                  <a:lnTo>
                    <a:pt x="394738" y="268977"/>
                  </a:lnTo>
                  <a:cubicBezTo>
                    <a:pt x="394738" y="261460"/>
                    <a:pt x="388642" y="255363"/>
                    <a:pt x="381124" y="255363"/>
                  </a:cubicBezTo>
                  <a:lnTo>
                    <a:pt x="286065" y="255363"/>
                  </a:lnTo>
                  <a:cubicBezTo>
                    <a:pt x="278547" y="255363"/>
                    <a:pt x="272452" y="261460"/>
                    <a:pt x="272452" y="268977"/>
                  </a:cubicBezTo>
                  <a:lnTo>
                    <a:pt x="272452" y="432499"/>
                  </a:lnTo>
                  <a:lnTo>
                    <a:pt x="44962" y="432499"/>
                  </a:lnTo>
                  <a:cubicBezTo>
                    <a:pt x="44962" y="432499"/>
                    <a:pt x="44962" y="242038"/>
                    <a:pt x="44962" y="242038"/>
                  </a:cubicBezTo>
                  <a:cubicBezTo>
                    <a:pt x="72009" y="251515"/>
                    <a:pt x="103201" y="242991"/>
                    <a:pt x="121472" y="218758"/>
                  </a:cubicBezTo>
                  <a:cubicBezTo>
                    <a:pt x="148672" y="254833"/>
                    <a:pt x="202622" y="254842"/>
                    <a:pt x="229839" y="218758"/>
                  </a:cubicBezTo>
                  <a:cubicBezTo>
                    <a:pt x="257039" y="254833"/>
                    <a:pt x="310989" y="254842"/>
                    <a:pt x="338208" y="218758"/>
                  </a:cubicBezTo>
                  <a:cubicBezTo>
                    <a:pt x="356325" y="242784"/>
                    <a:pt x="387329" y="251533"/>
                    <a:pt x="414520" y="242110"/>
                  </a:cubicBezTo>
                  <a:lnTo>
                    <a:pt x="414520" y="432499"/>
                  </a:lnTo>
                  <a:lnTo>
                    <a:pt x="414520" y="432499"/>
                  </a:lnTo>
                  <a:close/>
                  <a:moveTo>
                    <a:pt x="431901" y="187827"/>
                  </a:moveTo>
                  <a:cubicBezTo>
                    <a:pt x="422036" y="227381"/>
                    <a:pt x="365730" y="228748"/>
                    <a:pt x="353853" y="189643"/>
                  </a:cubicBezTo>
                  <a:cubicBezTo>
                    <a:pt x="351191" y="180948"/>
                    <a:pt x="352414" y="175679"/>
                    <a:pt x="352090" y="164548"/>
                  </a:cubicBezTo>
                  <a:lnTo>
                    <a:pt x="433150" y="164548"/>
                  </a:lnTo>
                  <a:cubicBezTo>
                    <a:pt x="432692" y="171597"/>
                    <a:pt x="434077" y="179123"/>
                    <a:pt x="431901" y="1878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39" name="Google Shape;1839;p72"/>
          <p:cNvGrpSpPr/>
          <p:nvPr/>
        </p:nvGrpSpPr>
        <p:grpSpPr>
          <a:xfrm>
            <a:off x="7066752" y="1570038"/>
            <a:ext cx="436995" cy="460382"/>
            <a:chOff x="8012784" y="1485719"/>
            <a:chExt cx="436995" cy="460382"/>
          </a:xfrm>
        </p:grpSpPr>
        <p:sp>
          <p:nvSpPr>
            <p:cNvPr id="1840" name="Google Shape;1840;p72"/>
            <p:cNvSpPr/>
            <p:nvPr/>
          </p:nvSpPr>
          <p:spPr>
            <a:xfrm>
              <a:off x="8012784" y="1485719"/>
              <a:ext cx="436995" cy="460382"/>
            </a:xfrm>
            <a:custGeom>
              <a:rect b="b" l="l" r="r" t="t"/>
              <a:pathLst>
                <a:path extrusionOk="0" h="460382" w="436995">
                  <a:moveTo>
                    <a:pt x="423220" y="9"/>
                  </a:moveTo>
                  <a:lnTo>
                    <a:pt x="13776" y="9"/>
                  </a:lnTo>
                  <a:cubicBezTo>
                    <a:pt x="6169" y="9"/>
                    <a:pt x="0" y="6177"/>
                    <a:pt x="0" y="13784"/>
                  </a:cubicBezTo>
                  <a:lnTo>
                    <a:pt x="0" y="446607"/>
                  </a:lnTo>
                  <a:cubicBezTo>
                    <a:pt x="0" y="454214"/>
                    <a:pt x="6169" y="460382"/>
                    <a:pt x="13776" y="460382"/>
                  </a:cubicBezTo>
                  <a:lnTo>
                    <a:pt x="423220" y="460382"/>
                  </a:lnTo>
                  <a:cubicBezTo>
                    <a:pt x="430827" y="460382"/>
                    <a:pt x="436995" y="454214"/>
                    <a:pt x="436995" y="446607"/>
                  </a:cubicBezTo>
                  <a:lnTo>
                    <a:pt x="436995" y="13775"/>
                  </a:lnTo>
                  <a:cubicBezTo>
                    <a:pt x="436995" y="6168"/>
                    <a:pt x="430827" y="0"/>
                    <a:pt x="423220" y="0"/>
                  </a:cubicBezTo>
                  <a:close/>
                  <a:moveTo>
                    <a:pt x="27874" y="27883"/>
                  </a:moveTo>
                  <a:lnTo>
                    <a:pt x="410020" y="27883"/>
                  </a:lnTo>
                  <a:lnTo>
                    <a:pt x="410020" y="81833"/>
                  </a:lnTo>
                  <a:lnTo>
                    <a:pt x="187683" y="81833"/>
                  </a:lnTo>
                  <a:lnTo>
                    <a:pt x="171993" y="46028"/>
                  </a:lnTo>
                  <a:cubicBezTo>
                    <a:pt x="169799" y="41011"/>
                    <a:pt x="164836" y="37774"/>
                    <a:pt x="159359" y="37774"/>
                  </a:cubicBezTo>
                  <a:lnTo>
                    <a:pt x="81204" y="37774"/>
                  </a:lnTo>
                  <a:cubicBezTo>
                    <a:pt x="73597" y="37774"/>
                    <a:pt x="67429" y="43942"/>
                    <a:pt x="67429" y="51549"/>
                  </a:cubicBezTo>
                  <a:lnTo>
                    <a:pt x="67429" y="81833"/>
                  </a:lnTo>
                  <a:lnTo>
                    <a:pt x="27865" y="81833"/>
                  </a:lnTo>
                  <a:lnTo>
                    <a:pt x="27865" y="27883"/>
                  </a:lnTo>
                  <a:close/>
                  <a:moveTo>
                    <a:pt x="27874" y="108808"/>
                  </a:moveTo>
                  <a:lnTo>
                    <a:pt x="81537" y="108808"/>
                  </a:lnTo>
                  <a:cubicBezTo>
                    <a:pt x="89144" y="108808"/>
                    <a:pt x="95312" y="102640"/>
                    <a:pt x="95312" y="95033"/>
                  </a:cubicBezTo>
                  <a:lnTo>
                    <a:pt x="95312" y="64749"/>
                  </a:lnTo>
                  <a:lnTo>
                    <a:pt x="150592" y="64749"/>
                  </a:lnTo>
                  <a:lnTo>
                    <a:pt x="166265" y="100554"/>
                  </a:lnTo>
                  <a:cubicBezTo>
                    <a:pt x="168459" y="105571"/>
                    <a:pt x="173414" y="108808"/>
                    <a:pt x="178880" y="108808"/>
                  </a:cubicBezTo>
                  <a:lnTo>
                    <a:pt x="410011" y="108808"/>
                  </a:lnTo>
                  <a:lnTo>
                    <a:pt x="410011" y="168153"/>
                  </a:lnTo>
                  <a:lnTo>
                    <a:pt x="310447" y="168153"/>
                  </a:lnTo>
                  <a:lnTo>
                    <a:pt x="294190" y="132196"/>
                  </a:lnTo>
                  <a:cubicBezTo>
                    <a:pt x="291960" y="127268"/>
                    <a:pt x="287050" y="124094"/>
                    <a:pt x="281637" y="124094"/>
                  </a:cubicBezTo>
                  <a:lnTo>
                    <a:pt x="203491" y="124094"/>
                  </a:lnTo>
                  <a:cubicBezTo>
                    <a:pt x="195884" y="124094"/>
                    <a:pt x="189715" y="130262"/>
                    <a:pt x="189715" y="137869"/>
                  </a:cubicBezTo>
                  <a:lnTo>
                    <a:pt x="189715" y="168153"/>
                  </a:lnTo>
                  <a:lnTo>
                    <a:pt x="27865" y="168153"/>
                  </a:lnTo>
                  <a:lnTo>
                    <a:pt x="27865" y="108808"/>
                  </a:lnTo>
                  <a:close/>
                  <a:moveTo>
                    <a:pt x="27874" y="196027"/>
                  </a:moveTo>
                  <a:lnTo>
                    <a:pt x="203823" y="196027"/>
                  </a:lnTo>
                  <a:cubicBezTo>
                    <a:pt x="211430" y="196027"/>
                    <a:pt x="217598" y="189859"/>
                    <a:pt x="217598" y="182252"/>
                  </a:cubicBezTo>
                  <a:lnTo>
                    <a:pt x="217598" y="151968"/>
                  </a:lnTo>
                  <a:lnTo>
                    <a:pt x="273050" y="151968"/>
                  </a:lnTo>
                  <a:lnTo>
                    <a:pt x="289316" y="187926"/>
                  </a:lnTo>
                  <a:cubicBezTo>
                    <a:pt x="291546" y="192853"/>
                    <a:pt x="296456" y="196027"/>
                    <a:pt x="301869" y="196027"/>
                  </a:cubicBezTo>
                  <a:lnTo>
                    <a:pt x="410020" y="196027"/>
                  </a:lnTo>
                  <a:lnTo>
                    <a:pt x="410020" y="230196"/>
                  </a:lnTo>
                  <a:lnTo>
                    <a:pt x="27874" y="230196"/>
                  </a:lnTo>
                  <a:lnTo>
                    <a:pt x="27874" y="196027"/>
                  </a:lnTo>
                  <a:close/>
                  <a:moveTo>
                    <a:pt x="410020" y="432508"/>
                  </a:moveTo>
                  <a:lnTo>
                    <a:pt x="27874" y="432508"/>
                  </a:lnTo>
                  <a:lnTo>
                    <a:pt x="27874" y="258969"/>
                  </a:lnTo>
                  <a:lnTo>
                    <a:pt x="410020" y="258969"/>
                  </a:lnTo>
                  <a:lnTo>
                    <a:pt x="410020" y="432508"/>
                  </a:lnTo>
                  <a:lnTo>
                    <a:pt x="410020" y="43250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41" name="Google Shape;1841;p72"/>
            <p:cNvSpPr/>
            <p:nvPr/>
          </p:nvSpPr>
          <p:spPr>
            <a:xfrm>
              <a:off x="8103592" y="1788747"/>
              <a:ext cx="248645" cy="90815"/>
            </a:xfrm>
            <a:custGeom>
              <a:rect b="b" l="l" r="r" t="t"/>
              <a:pathLst>
                <a:path extrusionOk="0" h="90815" w="248645">
                  <a:moveTo>
                    <a:pt x="203247" y="0"/>
                  </a:moveTo>
                  <a:lnTo>
                    <a:pt x="46216" y="0"/>
                  </a:lnTo>
                  <a:cubicBezTo>
                    <a:pt x="21327" y="0"/>
                    <a:pt x="457" y="19692"/>
                    <a:pt x="8" y="44572"/>
                  </a:cubicBezTo>
                  <a:cubicBezTo>
                    <a:pt x="-451" y="69991"/>
                    <a:pt x="20095" y="90816"/>
                    <a:pt x="45407" y="90816"/>
                  </a:cubicBezTo>
                  <a:lnTo>
                    <a:pt x="203237" y="90816"/>
                  </a:lnTo>
                  <a:cubicBezTo>
                    <a:pt x="228279" y="90816"/>
                    <a:pt x="248645" y="70450"/>
                    <a:pt x="248645" y="45408"/>
                  </a:cubicBezTo>
                  <a:cubicBezTo>
                    <a:pt x="248645" y="20366"/>
                    <a:pt x="228279" y="0"/>
                    <a:pt x="203237" y="0"/>
                  </a:cubicBezTo>
                  <a:close/>
                  <a:moveTo>
                    <a:pt x="203471" y="63841"/>
                  </a:moveTo>
                  <a:lnTo>
                    <a:pt x="45604" y="63841"/>
                  </a:lnTo>
                  <a:cubicBezTo>
                    <a:pt x="36244" y="63841"/>
                    <a:pt x="28134" y="56854"/>
                    <a:pt x="27279" y="47539"/>
                  </a:cubicBezTo>
                  <a:cubicBezTo>
                    <a:pt x="26308" y="36866"/>
                    <a:pt x="34715" y="27874"/>
                    <a:pt x="45182" y="27874"/>
                  </a:cubicBezTo>
                  <a:lnTo>
                    <a:pt x="203048" y="27874"/>
                  </a:lnTo>
                  <a:cubicBezTo>
                    <a:pt x="212409" y="27874"/>
                    <a:pt x="220519" y="34861"/>
                    <a:pt x="221373" y="44176"/>
                  </a:cubicBezTo>
                  <a:cubicBezTo>
                    <a:pt x="222345" y="54849"/>
                    <a:pt x="213938" y="63841"/>
                    <a:pt x="203471" y="6384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42" name="Google Shape;1842;p72"/>
          <p:cNvGrpSpPr/>
          <p:nvPr/>
        </p:nvGrpSpPr>
        <p:grpSpPr>
          <a:xfrm>
            <a:off x="6253646" y="1576786"/>
            <a:ext cx="461065" cy="446886"/>
            <a:chOff x="7254672" y="1567552"/>
            <a:chExt cx="461065" cy="446886"/>
          </a:xfrm>
        </p:grpSpPr>
        <p:sp>
          <p:nvSpPr>
            <p:cNvPr id="1843" name="Google Shape;1843;p72"/>
            <p:cNvSpPr/>
            <p:nvPr/>
          </p:nvSpPr>
          <p:spPr>
            <a:xfrm>
              <a:off x="7254672" y="1675452"/>
              <a:ext cx="259604" cy="259611"/>
            </a:xfrm>
            <a:custGeom>
              <a:rect b="b" l="l" r="r" t="t"/>
              <a:pathLst>
                <a:path extrusionOk="0" h="259611" w="259604">
                  <a:moveTo>
                    <a:pt x="251971" y="115993"/>
                  </a:moveTo>
                  <a:lnTo>
                    <a:pt x="143980" y="115993"/>
                  </a:lnTo>
                  <a:lnTo>
                    <a:pt x="143980" y="7472"/>
                  </a:lnTo>
                  <a:cubicBezTo>
                    <a:pt x="143980" y="3345"/>
                    <a:pt x="140636" y="0"/>
                    <a:pt x="136508" y="0"/>
                  </a:cubicBezTo>
                  <a:lnTo>
                    <a:pt x="129801" y="0"/>
                  </a:lnTo>
                  <a:cubicBezTo>
                    <a:pt x="31549" y="0"/>
                    <a:pt x="-41554" y="109725"/>
                    <a:pt x="26594" y="213076"/>
                  </a:cubicBezTo>
                  <a:cubicBezTo>
                    <a:pt x="31863" y="221069"/>
                    <a:pt x="38742" y="227894"/>
                    <a:pt x="46736" y="233154"/>
                  </a:cubicBezTo>
                  <a:cubicBezTo>
                    <a:pt x="152370" y="302606"/>
                    <a:pt x="264577" y="224612"/>
                    <a:pt x="259434" y="123096"/>
                  </a:cubicBezTo>
                  <a:cubicBezTo>
                    <a:pt x="259236" y="119122"/>
                    <a:pt x="255945" y="116002"/>
                    <a:pt x="251971" y="116002"/>
                  </a:cubicBezTo>
                  <a:close/>
                  <a:moveTo>
                    <a:pt x="27413" y="133203"/>
                  </a:moveTo>
                  <a:cubicBezTo>
                    <a:pt x="25803" y="80008"/>
                    <a:pt x="65079" y="35481"/>
                    <a:pt x="116106" y="28746"/>
                  </a:cubicBezTo>
                  <a:lnTo>
                    <a:pt x="116106" y="130056"/>
                  </a:lnTo>
                  <a:cubicBezTo>
                    <a:pt x="116106" y="137680"/>
                    <a:pt x="122293" y="143867"/>
                    <a:pt x="129918" y="143867"/>
                  </a:cubicBezTo>
                  <a:lnTo>
                    <a:pt x="230813" y="143867"/>
                  </a:lnTo>
                  <a:cubicBezTo>
                    <a:pt x="223908" y="194751"/>
                    <a:pt x="179408" y="233855"/>
                    <a:pt x="126294" y="232192"/>
                  </a:cubicBezTo>
                  <a:cubicBezTo>
                    <a:pt x="72596" y="230510"/>
                    <a:pt x="29040" y="186901"/>
                    <a:pt x="27413" y="13320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44" name="Google Shape;1844;p72"/>
            <p:cNvSpPr/>
            <p:nvPr/>
          </p:nvSpPr>
          <p:spPr>
            <a:xfrm>
              <a:off x="7416627" y="1630727"/>
              <a:ext cx="143264" cy="143623"/>
            </a:xfrm>
            <a:custGeom>
              <a:rect b="b" l="l" r="r" t="t"/>
              <a:pathLst>
                <a:path extrusionOk="0" h="143623" w="143264">
                  <a:moveTo>
                    <a:pt x="9" y="13811"/>
                  </a:moveTo>
                  <a:lnTo>
                    <a:pt x="9" y="129813"/>
                  </a:lnTo>
                  <a:cubicBezTo>
                    <a:pt x="9" y="137438"/>
                    <a:pt x="6195" y="143624"/>
                    <a:pt x="13820" y="143624"/>
                  </a:cubicBezTo>
                  <a:lnTo>
                    <a:pt x="129453" y="143624"/>
                  </a:lnTo>
                  <a:cubicBezTo>
                    <a:pt x="137087" y="143624"/>
                    <a:pt x="143264" y="137429"/>
                    <a:pt x="143264" y="129795"/>
                  </a:cubicBezTo>
                  <a:cubicBezTo>
                    <a:pt x="143255" y="58104"/>
                    <a:pt x="84656" y="0"/>
                    <a:pt x="13811" y="0"/>
                  </a:cubicBezTo>
                  <a:cubicBezTo>
                    <a:pt x="6186" y="0"/>
                    <a:pt x="0" y="6186"/>
                    <a:pt x="0" y="13811"/>
                  </a:cubicBezTo>
                  <a:close/>
                  <a:moveTo>
                    <a:pt x="26984" y="115750"/>
                  </a:moveTo>
                  <a:lnTo>
                    <a:pt x="26984" y="28360"/>
                  </a:lnTo>
                  <a:cubicBezTo>
                    <a:pt x="72104" y="34663"/>
                    <a:pt x="107918" y="70603"/>
                    <a:pt x="114059" y="115750"/>
                  </a:cubicBezTo>
                  <a:lnTo>
                    <a:pt x="26984" y="11575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45" name="Google Shape;1845;p72"/>
            <p:cNvSpPr/>
            <p:nvPr/>
          </p:nvSpPr>
          <p:spPr>
            <a:xfrm>
              <a:off x="7585884" y="1567552"/>
              <a:ext cx="99731" cy="27874"/>
            </a:xfrm>
            <a:custGeom>
              <a:rect b="b" l="l" r="r" t="t"/>
              <a:pathLst>
                <a:path extrusionOk="0" h="27874" w="99731">
                  <a:moveTo>
                    <a:pt x="85792" y="0"/>
                  </a:moveTo>
                  <a:lnTo>
                    <a:pt x="14137" y="0"/>
                  </a:lnTo>
                  <a:cubicBezTo>
                    <a:pt x="7726" y="0"/>
                    <a:pt x="1909" y="4244"/>
                    <a:pt x="416" y="10484"/>
                  </a:cubicBezTo>
                  <a:cubicBezTo>
                    <a:pt x="-1796" y="19683"/>
                    <a:pt x="5119" y="27874"/>
                    <a:pt x="13939" y="27874"/>
                  </a:cubicBezTo>
                  <a:lnTo>
                    <a:pt x="85594" y="27874"/>
                  </a:lnTo>
                  <a:cubicBezTo>
                    <a:pt x="92005" y="27874"/>
                    <a:pt x="97823" y="23630"/>
                    <a:pt x="99316" y="17390"/>
                  </a:cubicBezTo>
                  <a:cubicBezTo>
                    <a:pt x="101527" y="8191"/>
                    <a:pt x="94613" y="0"/>
                    <a:pt x="8579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46" name="Google Shape;1846;p72"/>
            <p:cNvSpPr/>
            <p:nvPr/>
          </p:nvSpPr>
          <p:spPr>
            <a:xfrm>
              <a:off x="7585749" y="1609813"/>
              <a:ext cx="129988" cy="27874"/>
            </a:xfrm>
            <a:custGeom>
              <a:rect b="b" l="l" r="r" t="t"/>
              <a:pathLst>
                <a:path extrusionOk="0" h="27874" w="129988">
                  <a:moveTo>
                    <a:pt x="116049" y="0"/>
                  </a:moveTo>
                  <a:lnTo>
                    <a:pt x="14137" y="0"/>
                  </a:lnTo>
                  <a:cubicBezTo>
                    <a:pt x="7726" y="0"/>
                    <a:pt x="1909" y="4244"/>
                    <a:pt x="416" y="10484"/>
                  </a:cubicBezTo>
                  <a:cubicBezTo>
                    <a:pt x="-1796" y="19683"/>
                    <a:pt x="5119" y="27874"/>
                    <a:pt x="13939" y="27874"/>
                  </a:cubicBezTo>
                  <a:lnTo>
                    <a:pt x="115851" y="27874"/>
                  </a:lnTo>
                  <a:cubicBezTo>
                    <a:pt x="122262" y="27874"/>
                    <a:pt x="128080" y="23630"/>
                    <a:pt x="129572" y="17390"/>
                  </a:cubicBezTo>
                  <a:cubicBezTo>
                    <a:pt x="131784" y="8191"/>
                    <a:pt x="124879" y="0"/>
                    <a:pt x="116049"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47" name="Google Shape;1847;p72"/>
            <p:cNvSpPr/>
            <p:nvPr/>
          </p:nvSpPr>
          <p:spPr>
            <a:xfrm>
              <a:off x="7549180" y="1791444"/>
              <a:ext cx="68584" cy="27874"/>
            </a:xfrm>
            <a:custGeom>
              <a:rect b="b" l="l" r="r" t="t"/>
              <a:pathLst>
                <a:path extrusionOk="0" h="27874" w="68584">
                  <a:moveTo>
                    <a:pt x="54645" y="0"/>
                  </a:moveTo>
                  <a:lnTo>
                    <a:pt x="14137" y="0"/>
                  </a:lnTo>
                  <a:cubicBezTo>
                    <a:pt x="7726" y="0"/>
                    <a:pt x="1909" y="4244"/>
                    <a:pt x="416" y="10484"/>
                  </a:cubicBezTo>
                  <a:cubicBezTo>
                    <a:pt x="-1796" y="19683"/>
                    <a:pt x="5119" y="27874"/>
                    <a:pt x="13939" y="27874"/>
                  </a:cubicBezTo>
                  <a:lnTo>
                    <a:pt x="54447" y="27874"/>
                  </a:lnTo>
                  <a:cubicBezTo>
                    <a:pt x="60858" y="27874"/>
                    <a:pt x="66676" y="23630"/>
                    <a:pt x="68168" y="17390"/>
                  </a:cubicBezTo>
                  <a:cubicBezTo>
                    <a:pt x="70380" y="8191"/>
                    <a:pt x="63466" y="0"/>
                    <a:pt x="5464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48" name="Google Shape;1848;p72"/>
            <p:cNvSpPr/>
            <p:nvPr/>
          </p:nvSpPr>
          <p:spPr>
            <a:xfrm>
              <a:off x="7626382" y="1791444"/>
              <a:ext cx="84463" cy="27874"/>
            </a:xfrm>
            <a:custGeom>
              <a:rect b="b" l="l" r="r" t="t"/>
              <a:pathLst>
                <a:path extrusionOk="0" h="27874" w="84463">
                  <a:moveTo>
                    <a:pt x="70524" y="0"/>
                  </a:moveTo>
                  <a:lnTo>
                    <a:pt x="14137" y="0"/>
                  </a:lnTo>
                  <a:cubicBezTo>
                    <a:pt x="7726" y="0"/>
                    <a:pt x="1909" y="4244"/>
                    <a:pt x="416" y="10484"/>
                  </a:cubicBezTo>
                  <a:cubicBezTo>
                    <a:pt x="-1796" y="19683"/>
                    <a:pt x="5119" y="27874"/>
                    <a:pt x="13939" y="27874"/>
                  </a:cubicBezTo>
                  <a:lnTo>
                    <a:pt x="70326" y="27874"/>
                  </a:lnTo>
                  <a:cubicBezTo>
                    <a:pt x="76738" y="27874"/>
                    <a:pt x="82555" y="23630"/>
                    <a:pt x="84048" y="17390"/>
                  </a:cubicBezTo>
                  <a:cubicBezTo>
                    <a:pt x="86260" y="8191"/>
                    <a:pt x="79345" y="0"/>
                    <a:pt x="70524"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49" name="Google Shape;1849;p72"/>
            <p:cNvSpPr/>
            <p:nvPr/>
          </p:nvSpPr>
          <p:spPr>
            <a:xfrm>
              <a:off x="7548766" y="1833705"/>
              <a:ext cx="162421" cy="27874"/>
            </a:xfrm>
            <a:custGeom>
              <a:rect b="b" l="l" r="r" t="t"/>
              <a:pathLst>
                <a:path extrusionOk="0" h="27874" w="162421">
                  <a:moveTo>
                    <a:pt x="148491" y="0"/>
                  </a:moveTo>
                  <a:lnTo>
                    <a:pt x="14137" y="0"/>
                  </a:lnTo>
                  <a:cubicBezTo>
                    <a:pt x="7726" y="0"/>
                    <a:pt x="1909" y="4244"/>
                    <a:pt x="416" y="10484"/>
                  </a:cubicBezTo>
                  <a:cubicBezTo>
                    <a:pt x="-1796" y="19683"/>
                    <a:pt x="5119" y="27874"/>
                    <a:pt x="13939" y="27874"/>
                  </a:cubicBezTo>
                  <a:lnTo>
                    <a:pt x="148284" y="27874"/>
                  </a:lnTo>
                  <a:cubicBezTo>
                    <a:pt x="154695" y="27874"/>
                    <a:pt x="160512" y="23630"/>
                    <a:pt x="162005" y="17390"/>
                  </a:cubicBezTo>
                  <a:cubicBezTo>
                    <a:pt x="164217" y="8200"/>
                    <a:pt x="157312" y="0"/>
                    <a:pt x="14848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50" name="Google Shape;1850;p72"/>
            <p:cNvSpPr/>
            <p:nvPr/>
          </p:nvSpPr>
          <p:spPr>
            <a:xfrm>
              <a:off x="7548766" y="1876865"/>
              <a:ext cx="162421" cy="27874"/>
            </a:xfrm>
            <a:custGeom>
              <a:rect b="b" l="l" r="r" t="t"/>
              <a:pathLst>
                <a:path extrusionOk="0" h="27874" w="162421">
                  <a:moveTo>
                    <a:pt x="148491" y="0"/>
                  </a:moveTo>
                  <a:lnTo>
                    <a:pt x="14137" y="0"/>
                  </a:lnTo>
                  <a:cubicBezTo>
                    <a:pt x="7726" y="0"/>
                    <a:pt x="1909" y="4244"/>
                    <a:pt x="416" y="10484"/>
                  </a:cubicBezTo>
                  <a:cubicBezTo>
                    <a:pt x="-1796" y="19683"/>
                    <a:pt x="5119" y="27874"/>
                    <a:pt x="13939" y="27874"/>
                  </a:cubicBezTo>
                  <a:lnTo>
                    <a:pt x="148284" y="27874"/>
                  </a:lnTo>
                  <a:cubicBezTo>
                    <a:pt x="154695" y="27874"/>
                    <a:pt x="160512" y="23630"/>
                    <a:pt x="162005" y="17390"/>
                  </a:cubicBezTo>
                  <a:cubicBezTo>
                    <a:pt x="164217" y="8200"/>
                    <a:pt x="157312" y="0"/>
                    <a:pt x="14848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51" name="Google Shape;1851;p72"/>
            <p:cNvSpPr/>
            <p:nvPr/>
          </p:nvSpPr>
          <p:spPr>
            <a:xfrm>
              <a:off x="7472526" y="1944303"/>
              <a:ext cx="99731" cy="27874"/>
            </a:xfrm>
            <a:custGeom>
              <a:rect b="b" l="l" r="r" t="t"/>
              <a:pathLst>
                <a:path extrusionOk="0" h="27874" w="99731">
                  <a:moveTo>
                    <a:pt x="85792" y="0"/>
                  </a:moveTo>
                  <a:lnTo>
                    <a:pt x="14137" y="0"/>
                  </a:lnTo>
                  <a:cubicBezTo>
                    <a:pt x="7726" y="0"/>
                    <a:pt x="1909" y="4244"/>
                    <a:pt x="416" y="10484"/>
                  </a:cubicBezTo>
                  <a:cubicBezTo>
                    <a:pt x="-1796" y="19683"/>
                    <a:pt x="5119" y="27874"/>
                    <a:pt x="13939" y="27874"/>
                  </a:cubicBezTo>
                  <a:lnTo>
                    <a:pt x="85594" y="27874"/>
                  </a:lnTo>
                  <a:cubicBezTo>
                    <a:pt x="92005" y="27874"/>
                    <a:pt x="97823" y="23630"/>
                    <a:pt x="99316" y="17390"/>
                  </a:cubicBezTo>
                  <a:cubicBezTo>
                    <a:pt x="101527" y="8191"/>
                    <a:pt x="94613" y="0"/>
                    <a:pt x="8579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52" name="Google Shape;1852;p72"/>
            <p:cNvSpPr/>
            <p:nvPr/>
          </p:nvSpPr>
          <p:spPr>
            <a:xfrm>
              <a:off x="7472229" y="1986564"/>
              <a:ext cx="165334" cy="27874"/>
            </a:xfrm>
            <a:custGeom>
              <a:rect b="b" l="l" r="r" t="t"/>
              <a:pathLst>
                <a:path extrusionOk="0" h="27874" w="165334">
                  <a:moveTo>
                    <a:pt x="151395" y="0"/>
                  </a:moveTo>
                  <a:lnTo>
                    <a:pt x="14137" y="0"/>
                  </a:lnTo>
                  <a:cubicBezTo>
                    <a:pt x="7726" y="0"/>
                    <a:pt x="1909" y="4244"/>
                    <a:pt x="416" y="10484"/>
                  </a:cubicBezTo>
                  <a:cubicBezTo>
                    <a:pt x="-1796" y="19683"/>
                    <a:pt x="5119" y="27874"/>
                    <a:pt x="13939" y="27874"/>
                  </a:cubicBezTo>
                  <a:lnTo>
                    <a:pt x="151197" y="27874"/>
                  </a:lnTo>
                  <a:cubicBezTo>
                    <a:pt x="157609" y="27874"/>
                    <a:pt x="163426" y="23630"/>
                    <a:pt x="164919" y="17390"/>
                  </a:cubicBezTo>
                  <a:cubicBezTo>
                    <a:pt x="167131" y="8191"/>
                    <a:pt x="160216" y="0"/>
                    <a:pt x="15139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53" name="Google Shape;1853;p72"/>
            <p:cNvSpPr/>
            <p:nvPr/>
          </p:nvSpPr>
          <p:spPr>
            <a:xfrm>
              <a:off x="7490368" y="1567552"/>
              <a:ext cx="82384" cy="73716"/>
            </a:xfrm>
            <a:custGeom>
              <a:rect b="b" l="l" r="r" t="t"/>
              <a:pathLst>
                <a:path extrusionOk="0" h="73716" w="82384">
                  <a:moveTo>
                    <a:pt x="68445" y="0"/>
                  </a:moveTo>
                  <a:lnTo>
                    <a:pt x="14405" y="0"/>
                  </a:lnTo>
                  <a:cubicBezTo>
                    <a:pt x="6447" y="0"/>
                    <a:pt x="0" y="6447"/>
                    <a:pt x="0" y="14405"/>
                  </a:cubicBezTo>
                  <a:lnTo>
                    <a:pt x="0" y="64686"/>
                  </a:lnTo>
                  <a:cubicBezTo>
                    <a:pt x="0" y="65873"/>
                    <a:pt x="459" y="67024"/>
                    <a:pt x="1304" y="67869"/>
                  </a:cubicBezTo>
                  <a:cubicBezTo>
                    <a:pt x="13362" y="79864"/>
                    <a:pt x="27874" y="71520"/>
                    <a:pt x="27874" y="59777"/>
                  </a:cubicBezTo>
                  <a:lnTo>
                    <a:pt x="27874" y="33521"/>
                  </a:lnTo>
                  <a:cubicBezTo>
                    <a:pt x="27874" y="30401"/>
                    <a:pt x="30401" y="27874"/>
                    <a:pt x="33521" y="27874"/>
                  </a:cubicBezTo>
                  <a:lnTo>
                    <a:pt x="73354" y="27874"/>
                  </a:lnTo>
                  <a:cubicBezTo>
                    <a:pt x="74541" y="27874"/>
                    <a:pt x="75692" y="27416"/>
                    <a:pt x="76537" y="26570"/>
                  </a:cubicBezTo>
                  <a:cubicBezTo>
                    <a:pt x="88532" y="14513"/>
                    <a:pt x="80188" y="0"/>
                    <a:pt x="6844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54" name="Google Shape;1854;p72"/>
            <p:cNvSpPr/>
            <p:nvPr/>
          </p:nvSpPr>
          <p:spPr>
            <a:xfrm>
              <a:off x="7366283" y="1940721"/>
              <a:ext cx="82382" cy="73716"/>
            </a:xfrm>
            <a:custGeom>
              <a:rect b="b" l="l" r="r" t="t"/>
              <a:pathLst>
                <a:path extrusionOk="0" h="73716" w="82382">
                  <a:moveTo>
                    <a:pt x="68445" y="45843"/>
                  </a:moveTo>
                  <a:lnTo>
                    <a:pt x="33521" y="45843"/>
                  </a:lnTo>
                  <a:cubicBezTo>
                    <a:pt x="30401" y="45843"/>
                    <a:pt x="27874" y="43316"/>
                    <a:pt x="27874" y="40196"/>
                  </a:cubicBezTo>
                  <a:lnTo>
                    <a:pt x="27874" y="9031"/>
                  </a:lnTo>
                  <a:cubicBezTo>
                    <a:pt x="27874" y="7844"/>
                    <a:pt x="27416" y="6693"/>
                    <a:pt x="26571" y="5848"/>
                  </a:cubicBezTo>
                  <a:cubicBezTo>
                    <a:pt x="14513" y="-6147"/>
                    <a:pt x="0" y="2197"/>
                    <a:pt x="0" y="13940"/>
                  </a:cubicBezTo>
                  <a:lnTo>
                    <a:pt x="0" y="59312"/>
                  </a:lnTo>
                  <a:cubicBezTo>
                    <a:pt x="0" y="67270"/>
                    <a:pt x="6447" y="73717"/>
                    <a:pt x="14405" y="73717"/>
                  </a:cubicBezTo>
                  <a:lnTo>
                    <a:pt x="73345" y="73717"/>
                  </a:lnTo>
                  <a:cubicBezTo>
                    <a:pt x="74532" y="73717"/>
                    <a:pt x="75683" y="73258"/>
                    <a:pt x="76528" y="72413"/>
                  </a:cubicBezTo>
                  <a:cubicBezTo>
                    <a:pt x="88532" y="60355"/>
                    <a:pt x="80188" y="45843"/>
                    <a:pt x="68445" y="4584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55" name="Google Shape;1855;p72"/>
          <p:cNvGrpSpPr/>
          <p:nvPr/>
        </p:nvGrpSpPr>
        <p:grpSpPr>
          <a:xfrm>
            <a:off x="5486502" y="1574084"/>
            <a:ext cx="459510" cy="452290"/>
            <a:chOff x="6423947" y="1531585"/>
            <a:chExt cx="459510" cy="452290"/>
          </a:xfrm>
        </p:grpSpPr>
        <p:sp>
          <p:nvSpPr>
            <p:cNvPr id="1856" name="Google Shape;1856;p72"/>
            <p:cNvSpPr/>
            <p:nvPr/>
          </p:nvSpPr>
          <p:spPr>
            <a:xfrm>
              <a:off x="6423947" y="1531585"/>
              <a:ext cx="340793" cy="239187"/>
            </a:xfrm>
            <a:custGeom>
              <a:rect b="b" l="l" r="r" t="t"/>
              <a:pathLst>
                <a:path extrusionOk="0" h="239187" w="340793">
                  <a:moveTo>
                    <a:pt x="291600" y="0"/>
                  </a:moveTo>
                  <a:lnTo>
                    <a:pt x="49193" y="0"/>
                  </a:lnTo>
                  <a:cubicBezTo>
                    <a:pt x="22030" y="0"/>
                    <a:pt x="0" y="22021"/>
                    <a:pt x="0" y="49193"/>
                  </a:cubicBezTo>
                  <a:lnTo>
                    <a:pt x="0" y="132447"/>
                  </a:lnTo>
                  <a:cubicBezTo>
                    <a:pt x="0" y="159611"/>
                    <a:pt x="22020" y="181641"/>
                    <a:pt x="49193" y="181641"/>
                  </a:cubicBezTo>
                  <a:lnTo>
                    <a:pt x="85502" y="181641"/>
                  </a:lnTo>
                  <a:cubicBezTo>
                    <a:pt x="79702" y="198869"/>
                    <a:pt x="63400" y="211313"/>
                    <a:pt x="44248" y="211313"/>
                  </a:cubicBezTo>
                  <a:lnTo>
                    <a:pt x="26273" y="211313"/>
                  </a:lnTo>
                  <a:cubicBezTo>
                    <a:pt x="19880" y="211313"/>
                    <a:pt x="14099" y="215548"/>
                    <a:pt x="12588" y="221762"/>
                  </a:cubicBezTo>
                  <a:cubicBezTo>
                    <a:pt x="10358" y="230969"/>
                    <a:pt x="17273" y="239187"/>
                    <a:pt x="26103" y="239187"/>
                  </a:cubicBezTo>
                  <a:lnTo>
                    <a:pt x="42252" y="239187"/>
                  </a:lnTo>
                  <a:cubicBezTo>
                    <a:pt x="76762" y="239187"/>
                    <a:pt x="105598" y="214793"/>
                    <a:pt x="112063" y="182540"/>
                  </a:cubicBezTo>
                  <a:lnTo>
                    <a:pt x="291339" y="182540"/>
                  </a:lnTo>
                  <a:cubicBezTo>
                    <a:pt x="318611" y="182540"/>
                    <a:pt x="340793" y="160618"/>
                    <a:pt x="340793" y="133670"/>
                  </a:cubicBezTo>
                  <a:lnTo>
                    <a:pt x="340793" y="49193"/>
                  </a:lnTo>
                  <a:cubicBezTo>
                    <a:pt x="340793" y="22030"/>
                    <a:pt x="318773" y="0"/>
                    <a:pt x="291600" y="0"/>
                  </a:cubicBezTo>
                  <a:close/>
                  <a:moveTo>
                    <a:pt x="312910" y="133077"/>
                  </a:moveTo>
                  <a:cubicBezTo>
                    <a:pt x="312910" y="144973"/>
                    <a:pt x="303226" y="154657"/>
                    <a:pt x="291330" y="154657"/>
                  </a:cubicBezTo>
                  <a:lnTo>
                    <a:pt x="48636" y="154657"/>
                  </a:lnTo>
                  <a:cubicBezTo>
                    <a:pt x="36695" y="154657"/>
                    <a:pt x="26975" y="144964"/>
                    <a:pt x="26975" y="133050"/>
                  </a:cubicBezTo>
                  <a:lnTo>
                    <a:pt x="26975" y="49526"/>
                  </a:lnTo>
                  <a:cubicBezTo>
                    <a:pt x="26975" y="37567"/>
                    <a:pt x="36668" y="27874"/>
                    <a:pt x="48627" y="27874"/>
                  </a:cubicBezTo>
                  <a:lnTo>
                    <a:pt x="291267" y="27874"/>
                  </a:lnTo>
                  <a:cubicBezTo>
                    <a:pt x="303226" y="27874"/>
                    <a:pt x="312919" y="37567"/>
                    <a:pt x="312919" y="49526"/>
                  </a:cubicBezTo>
                  <a:lnTo>
                    <a:pt x="312919" y="133077"/>
                  </a:lnTo>
                  <a:lnTo>
                    <a:pt x="312919" y="13307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57" name="Google Shape;1857;p72"/>
            <p:cNvSpPr/>
            <p:nvPr/>
          </p:nvSpPr>
          <p:spPr>
            <a:xfrm>
              <a:off x="6487249" y="1582838"/>
              <a:ext cx="143289" cy="27874"/>
            </a:xfrm>
            <a:custGeom>
              <a:rect b="b" l="l" r="r" t="t"/>
              <a:pathLst>
                <a:path extrusionOk="0" h="27874" w="143289">
                  <a:moveTo>
                    <a:pt x="129353" y="0"/>
                  </a:moveTo>
                  <a:lnTo>
                    <a:pt x="14107" y="0"/>
                  </a:lnTo>
                  <a:cubicBezTo>
                    <a:pt x="7714" y="0"/>
                    <a:pt x="1932" y="4235"/>
                    <a:pt x="422" y="10448"/>
                  </a:cubicBezTo>
                  <a:cubicBezTo>
                    <a:pt x="-1808" y="19656"/>
                    <a:pt x="5107" y="27874"/>
                    <a:pt x="13936" y="27874"/>
                  </a:cubicBezTo>
                  <a:lnTo>
                    <a:pt x="129182" y="27874"/>
                  </a:lnTo>
                  <a:cubicBezTo>
                    <a:pt x="135576" y="27874"/>
                    <a:pt x="141357" y="23639"/>
                    <a:pt x="142868" y="17426"/>
                  </a:cubicBezTo>
                  <a:cubicBezTo>
                    <a:pt x="145098" y="8218"/>
                    <a:pt x="138183" y="0"/>
                    <a:pt x="129353"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58" name="Google Shape;1858;p72"/>
            <p:cNvSpPr/>
            <p:nvPr/>
          </p:nvSpPr>
          <p:spPr>
            <a:xfrm>
              <a:off x="6486871" y="1634090"/>
              <a:ext cx="205656" cy="27874"/>
            </a:xfrm>
            <a:custGeom>
              <a:rect b="b" l="l" r="r" t="t"/>
              <a:pathLst>
                <a:path extrusionOk="0" h="27874" w="205656">
                  <a:moveTo>
                    <a:pt x="191720" y="0"/>
                  </a:moveTo>
                  <a:lnTo>
                    <a:pt x="14107" y="0"/>
                  </a:lnTo>
                  <a:cubicBezTo>
                    <a:pt x="7715" y="0"/>
                    <a:pt x="1933" y="4235"/>
                    <a:pt x="422" y="10448"/>
                  </a:cubicBezTo>
                  <a:cubicBezTo>
                    <a:pt x="-1808" y="19656"/>
                    <a:pt x="5107" y="27874"/>
                    <a:pt x="13937" y="27874"/>
                  </a:cubicBezTo>
                  <a:lnTo>
                    <a:pt x="191549" y="27874"/>
                  </a:lnTo>
                  <a:cubicBezTo>
                    <a:pt x="197942" y="27874"/>
                    <a:pt x="203724" y="23639"/>
                    <a:pt x="205234" y="17426"/>
                  </a:cubicBezTo>
                  <a:cubicBezTo>
                    <a:pt x="207464" y="8218"/>
                    <a:pt x="200550" y="0"/>
                    <a:pt x="19172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59" name="Google Shape;1859;p72"/>
            <p:cNvSpPr/>
            <p:nvPr/>
          </p:nvSpPr>
          <p:spPr>
            <a:xfrm>
              <a:off x="6557941" y="1755487"/>
              <a:ext cx="325516" cy="228388"/>
            </a:xfrm>
            <a:custGeom>
              <a:rect b="b" l="l" r="r" t="t"/>
              <a:pathLst>
                <a:path extrusionOk="0" h="228388" w="325516">
                  <a:moveTo>
                    <a:pt x="325489" y="128581"/>
                  </a:moveTo>
                  <a:lnTo>
                    <a:pt x="325489" y="47467"/>
                  </a:lnTo>
                  <a:cubicBezTo>
                    <a:pt x="325489" y="21247"/>
                    <a:pt x="304233" y="0"/>
                    <a:pt x="278022" y="0"/>
                  </a:cubicBezTo>
                  <a:lnTo>
                    <a:pt x="47467" y="0"/>
                  </a:lnTo>
                  <a:cubicBezTo>
                    <a:pt x="21247" y="0"/>
                    <a:pt x="0" y="21256"/>
                    <a:pt x="0" y="47467"/>
                  </a:cubicBezTo>
                  <a:lnTo>
                    <a:pt x="0" y="126962"/>
                  </a:lnTo>
                  <a:cubicBezTo>
                    <a:pt x="0" y="153182"/>
                    <a:pt x="21256" y="174438"/>
                    <a:pt x="47476" y="174438"/>
                  </a:cubicBezTo>
                  <a:lnTo>
                    <a:pt x="216366" y="174438"/>
                  </a:lnTo>
                  <a:cubicBezTo>
                    <a:pt x="222831" y="205208"/>
                    <a:pt x="250184" y="228388"/>
                    <a:pt x="282851" y="228388"/>
                  </a:cubicBezTo>
                  <a:lnTo>
                    <a:pt x="299782" y="228388"/>
                  </a:lnTo>
                  <a:cubicBezTo>
                    <a:pt x="307066" y="228388"/>
                    <a:pt x="313360" y="222787"/>
                    <a:pt x="313683" y="215512"/>
                  </a:cubicBezTo>
                  <a:cubicBezTo>
                    <a:pt x="314025" y="207788"/>
                    <a:pt x="307857" y="201413"/>
                    <a:pt x="300214" y="201413"/>
                  </a:cubicBezTo>
                  <a:lnTo>
                    <a:pt x="283669" y="201413"/>
                  </a:lnTo>
                  <a:cubicBezTo>
                    <a:pt x="266531" y="201413"/>
                    <a:pt x="251884" y="190542"/>
                    <a:pt x="246264" y="175338"/>
                  </a:cubicBezTo>
                  <a:lnTo>
                    <a:pt x="278769" y="175338"/>
                  </a:lnTo>
                  <a:cubicBezTo>
                    <a:pt x="304548" y="175338"/>
                    <a:pt x="325516" y="154369"/>
                    <a:pt x="325516" y="128590"/>
                  </a:cubicBezTo>
                  <a:close/>
                  <a:moveTo>
                    <a:pt x="27865" y="127529"/>
                  </a:moveTo>
                  <a:lnTo>
                    <a:pt x="27865" y="47800"/>
                  </a:lnTo>
                  <a:cubicBezTo>
                    <a:pt x="27865" y="36794"/>
                    <a:pt x="36785" y="27865"/>
                    <a:pt x="47800" y="27865"/>
                  </a:cubicBezTo>
                  <a:lnTo>
                    <a:pt x="278589" y="27865"/>
                  </a:lnTo>
                  <a:cubicBezTo>
                    <a:pt x="289595" y="27865"/>
                    <a:pt x="298523" y="36785"/>
                    <a:pt x="298523" y="47800"/>
                  </a:cubicBezTo>
                  <a:lnTo>
                    <a:pt x="298523" y="127529"/>
                  </a:lnTo>
                  <a:cubicBezTo>
                    <a:pt x="298523" y="138535"/>
                    <a:pt x="289604" y="147463"/>
                    <a:pt x="278589" y="147463"/>
                  </a:cubicBezTo>
                  <a:lnTo>
                    <a:pt x="47800" y="147463"/>
                  </a:lnTo>
                  <a:cubicBezTo>
                    <a:pt x="36794" y="147463"/>
                    <a:pt x="27865" y="138544"/>
                    <a:pt x="27865" y="1275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60" name="Google Shape;1860;p72"/>
            <p:cNvSpPr/>
            <p:nvPr/>
          </p:nvSpPr>
          <p:spPr>
            <a:xfrm>
              <a:off x="6626862" y="1804932"/>
              <a:ext cx="137697" cy="27874"/>
            </a:xfrm>
            <a:custGeom>
              <a:rect b="b" l="l" r="r" t="t"/>
              <a:pathLst>
                <a:path extrusionOk="0" h="27874" w="137697">
                  <a:moveTo>
                    <a:pt x="123761" y="0"/>
                  </a:moveTo>
                  <a:lnTo>
                    <a:pt x="14107" y="0"/>
                  </a:lnTo>
                  <a:cubicBezTo>
                    <a:pt x="7715" y="0"/>
                    <a:pt x="1933" y="4235"/>
                    <a:pt x="422" y="10448"/>
                  </a:cubicBezTo>
                  <a:cubicBezTo>
                    <a:pt x="-1808" y="19656"/>
                    <a:pt x="5098" y="27874"/>
                    <a:pt x="13937" y="27874"/>
                  </a:cubicBezTo>
                  <a:lnTo>
                    <a:pt x="123590" y="27874"/>
                  </a:lnTo>
                  <a:cubicBezTo>
                    <a:pt x="129983" y="27874"/>
                    <a:pt x="135765" y="23639"/>
                    <a:pt x="137275" y="17426"/>
                  </a:cubicBezTo>
                  <a:cubicBezTo>
                    <a:pt x="139505" y="8218"/>
                    <a:pt x="132591" y="0"/>
                    <a:pt x="123761"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61" name="Google Shape;1861;p72"/>
            <p:cNvSpPr/>
            <p:nvPr/>
          </p:nvSpPr>
          <p:spPr>
            <a:xfrm>
              <a:off x="6626512" y="1853487"/>
              <a:ext cx="197042" cy="27874"/>
            </a:xfrm>
            <a:custGeom>
              <a:rect b="b" l="l" r="r" t="t"/>
              <a:pathLst>
                <a:path extrusionOk="0" h="27874" w="197042">
                  <a:moveTo>
                    <a:pt x="183097" y="0"/>
                  </a:moveTo>
                  <a:lnTo>
                    <a:pt x="14107" y="0"/>
                  </a:lnTo>
                  <a:cubicBezTo>
                    <a:pt x="7714" y="0"/>
                    <a:pt x="1933" y="4235"/>
                    <a:pt x="422" y="10448"/>
                  </a:cubicBezTo>
                  <a:cubicBezTo>
                    <a:pt x="-1808" y="19656"/>
                    <a:pt x="5107" y="27874"/>
                    <a:pt x="13936" y="27874"/>
                  </a:cubicBezTo>
                  <a:lnTo>
                    <a:pt x="182935" y="27874"/>
                  </a:lnTo>
                  <a:cubicBezTo>
                    <a:pt x="189328" y="27874"/>
                    <a:pt x="195110" y="23639"/>
                    <a:pt x="196620" y="17426"/>
                  </a:cubicBezTo>
                  <a:cubicBezTo>
                    <a:pt x="198850" y="8218"/>
                    <a:pt x="191935" y="0"/>
                    <a:pt x="183106"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62" name="Google Shape;1862;p72"/>
          <p:cNvGrpSpPr/>
          <p:nvPr/>
        </p:nvGrpSpPr>
        <p:grpSpPr>
          <a:xfrm>
            <a:off x="4816965" y="1570038"/>
            <a:ext cx="258069" cy="460382"/>
            <a:chOff x="5712706" y="1559459"/>
            <a:chExt cx="258069" cy="460382"/>
          </a:xfrm>
        </p:grpSpPr>
        <p:sp>
          <p:nvSpPr>
            <p:cNvPr id="1863" name="Google Shape;1863;p72"/>
            <p:cNvSpPr/>
            <p:nvPr/>
          </p:nvSpPr>
          <p:spPr>
            <a:xfrm>
              <a:off x="5712706" y="1559459"/>
              <a:ext cx="258069" cy="460382"/>
            </a:xfrm>
            <a:custGeom>
              <a:rect b="b" l="l" r="r" t="t"/>
              <a:pathLst>
                <a:path extrusionOk="0" h="460382" w="258069">
                  <a:moveTo>
                    <a:pt x="223245" y="0"/>
                  </a:moveTo>
                  <a:lnTo>
                    <a:pt x="34825" y="0"/>
                  </a:lnTo>
                  <a:cubicBezTo>
                    <a:pt x="15591" y="0"/>
                    <a:pt x="0" y="15592"/>
                    <a:pt x="0" y="34825"/>
                  </a:cubicBezTo>
                  <a:lnTo>
                    <a:pt x="0" y="425558"/>
                  </a:lnTo>
                  <a:cubicBezTo>
                    <a:pt x="0" y="444791"/>
                    <a:pt x="15591" y="460382"/>
                    <a:pt x="34825" y="460382"/>
                  </a:cubicBezTo>
                  <a:lnTo>
                    <a:pt x="223245" y="460382"/>
                  </a:lnTo>
                  <a:cubicBezTo>
                    <a:pt x="242478" y="460382"/>
                    <a:pt x="258070" y="444791"/>
                    <a:pt x="258070" y="425558"/>
                  </a:cubicBezTo>
                  <a:lnTo>
                    <a:pt x="258070" y="34825"/>
                  </a:lnTo>
                  <a:cubicBezTo>
                    <a:pt x="258070" y="15592"/>
                    <a:pt x="242478" y="0"/>
                    <a:pt x="223245" y="0"/>
                  </a:cubicBezTo>
                  <a:close/>
                  <a:moveTo>
                    <a:pt x="34537" y="26975"/>
                  </a:moveTo>
                  <a:lnTo>
                    <a:pt x="222643" y="26975"/>
                  </a:lnTo>
                  <a:cubicBezTo>
                    <a:pt x="226797" y="26975"/>
                    <a:pt x="230196" y="30374"/>
                    <a:pt x="230196" y="34528"/>
                  </a:cubicBezTo>
                  <a:lnTo>
                    <a:pt x="230196" y="67438"/>
                  </a:lnTo>
                  <a:lnTo>
                    <a:pt x="26984" y="67438"/>
                  </a:lnTo>
                  <a:lnTo>
                    <a:pt x="26984" y="34528"/>
                  </a:lnTo>
                  <a:cubicBezTo>
                    <a:pt x="26984" y="30374"/>
                    <a:pt x="30383" y="26975"/>
                    <a:pt x="34537" y="26975"/>
                  </a:cubicBezTo>
                  <a:close/>
                  <a:moveTo>
                    <a:pt x="230196" y="425306"/>
                  </a:moveTo>
                  <a:cubicBezTo>
                    <a:pt x="230196" y="429271"/>
                    <a:pt x="226968" y="432499"/>
                    <a:pt x="223002" y="432499"/>
                  </a:cubicBezTo>
                  <a:lnTo>
                    <a:pt x="34537" y="432499"/>
                  </a:lnTo>
                  <a:cubicBezTo>
                    <a:pt x="30383" y="432499"/>
                    <a:pt x="26984" y="429100"/>
                    <a:pt x="26984" y="424946"/>
                  </a:cubicBezTo>
                  <a:lnTo>
                    <a:pt x="26984" y="392936"/>
                  </a:lnTo>
                  <a:lnTo>
                    <a:pt x="230196" y="392936"/>
                  </a:lnTo>
                  <a:lnTo>
                    <a:pt x="230196" y="425306"/>
                  </a:lnTo>
                  <a:lnTo>
                    <a:pt x="230196" y="425306"/>
                  </a:lnTo>
                  <a:close/>
                  <a:moveTo>
                    <a:pt x="230196" y="365062"/>
                  </a:moveTo>
                  <a:lnTo>
                    <a:pt x="26984" y="365062"/>
                  </a:lnTo>
                  <a:lnTo>
                    <a:pt x="26984" y="94413"/>
                  </a:lnTo>
                  <a:lnTo>
                    <a:pt x="230196" y="94413"/>
                  </a:lnTo>
                  <a:lnTo>
                    <a:pt x="230196" y="365062"/>
                  </a:lnTo>
                  <a:lnTo>
                    <a:pt x="230196" y="36506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64" name="Google Shape;1864;p72"/>
            <p:cNvSpPr/>
            <p:nvPr/>
          </p:nvSpPr>
          <p:spPr>
            <a:xfrm>
              <a:off x="5794022" y="1591829"/>
              <a:ext cx="95015" cy="26975"/>
            </a:xfrm>
            <a:custGeom>
              <a:rect b="b" l="l" r="r" t="t"/>
              <a:pathLst>
                <a:path extrusionOk="0" h="26975" w="95015">
                  <a:moveTo>
                    <a:pt x="81532" y="0"/>
                  </a:moveTo>
                  <a:lnTo>
                    <a:pt x="13915" y="0"/>
                  </a:lnTo>
                  <a:cubicBezTo>
                    <a:pt x="6632" y="0"/>
                    <a:pt x="338" y="5602"/>
                    <a:pt x="14" y="12876"/>
                  </a:cubicBezTo>
                  <a:cubicBezTo>
                    <a:pt x="-328" y="20600"/>
                    <a:pt x="5831" y="26975"/>
                    <a:pt x="13483" y="26975"/>
                  </a:cubicBezTo>
                  <a:lnTo>
                    <a:pt x="81101" y="26975"/>
                  </a:lnTo>
                  <a:cubicBezTo>
                    <a:pt x="88384" y="26975"/>
                    <a:pt x="94678" y="21373"/>
                    <a:pt x="95002" y="14099"/>
                  </a:cubicBezTo>
                  <a:cubicBezTo>
                    <a:pt x="95343" y="6375"/>
                    <a:pt x="89175" y="0"/>
                    <a:pt x="8153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65" name="Google Shape;1865;p72"/>
            <p:cNvSpPr/>
            <p:nvPr/>
          </p:nvSpPr>
          <p:spPr>
            <a:xfrm>
              <a:off x="5764915" y="1832806"/>
              <a:ext cx="113647" cy="26975"/>
            </a:xfrm>
            <a:custGeom>
              <a:rect b="b" l="l" r="r" t="t"/>
              <a:pathLst>
                <a:path extrusionOk="0" h="26975" w="113647">
                  <a:moveTo>
                    <a:pt x="113642" y="12867"/>
                  </a:moveTo>
                  <a:cubicBezTo>
                    <a:pt x="113318" y="5593"/>
                    <a:pt x="107024" y="0"/>
                    <a:pt x="99741" y="0"/>
                  </a:cubicBezTo>
                  <a:lnTo>
                    <a:pt x="13484" y="0"/>
                  </a:lnTo>
                  <a:cubicBezTo>
                    <a:pt x="5823" y="0"/>
                    <a:pt x="-337" y="6384"/>
                    <a:pt x="14" y="14108"/>
                  </a:cubicBezTo>
                  <a:cubicBezTo>
                    <a:pt x="338" y="21382"/>
                    <a:pt x="6632" y="26975"/>
                    <a:pt x="13906" y="26975"/>
                  </a:cubicBezTo>
                  <a:lnTo>
                    <a:pt x="100163" y="26975"/>
                  </a:lnTo>
                  <a:cubicBezTo>
                    <a:pt x="107815" y="26975"/>
                    <a:pt x="113984" y="20591"/>
                    <a:pt x="113633" y="128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66" name="Google Shape;1866;p72"/>
            <p:cNvSpPr/>
            <p:nvPr/>
          </p:nvSpPr>
          <p:spPr>
            <a:xfrm>
              <a:off x="5765154" y="1875067"/>
              <a:ext cx="157669" cy="26975"/>
            </a:xfrm>
            <a:custGeom>
              <a:rect b="b" l="l" r="r" t="t"/>
              <a:pathLst>
                <a:path extrusionOk="0" h="26975" w="157669">
                  <a:moveTo>
                    <a:pt x="144182" y="0"/>
                  </a:moveTo>
                  <a:lnTo>
                    <a:pt x="13488" y="0"/>
                  </a:lnTo>
                  <a:cubicBezTo>
                    <a:pt x="6033" y="0"/>
                    <a:pt x="0" y="6042"/>
                    <a:pt x="0" y="13488"/>
                  </a:cubicBezTo>
                  <a:cubicBezTo>
                    <a:pt x="0" y="20933"/>
                    <a:pt x="6033" y="26975"/>
                    <a:pt x="13488" y="26975"/>
                  </a:cubicBezTo>
                  <a:lnTo>
                    <a:pt x="144182" y="26975"/>
                  </a:lnTo>
                  <a:cubicBezTo>
                    <a:pt x="151635" y="26975"/>
                    <a:pt x="157669" y="20933"/>
                    <a:pt x="157669" y="13488"/>
                  </a:cubicBezTo>
                  <a:cubicBezTo>
                    <a:pt x="157669" y="6042"/>
                    <a:pt x="151635" y="0"/>
                    <a:pt x="144182"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67" name="Google Shape;1867;p72"/>
            <p:cNvSpPr/>
            <p:nvPr/>
          </p:nvSpPr>
          <p:spPr>
            <a:xfrm>
              <a:off x="5764875" y="1667827"/>
              <a:ext cx="162916" cy="139802"/>
            </a:xfrm>
            <a:custGeom>
              <a:rect b="b" l="l" r="r" t="t"/>
              <a:pathLst>
                <a:path extrusionOk="0" h="139802" w="162916">
                  <a:moveTo>
                    <a:pt x="144622" y="112827"/>
                  </a:moveTo>
                  <a:lnTo>
                    <a:pt x="121378" y="112827"/>
                  </a:lnTo>
                  <a:lnTo>
                    <a:pt x="121378" y="86725"/>
                  </a:lnTo>
                  <a:lnTo>
                    <a:pt x="158712" y="49571"/>
                  </a:lnTo>
                  <a:cubicBezTo>
                    <a:pt x="163936" y="44374"/>
                    <a:pt x="164422" y="35868"/>
                    <a:pt x="159440" y="30446"/>
                  </a:cubicBezTo>
                  <a:cubicBezTo>
                    <a:pt x="154135" y="24673"/>
                    <a:pt x="145125" y="24529"/>
                    <a:pt x="139640" y="29996"/>
                  </a:cubicBezTo>
                  <a:lnTo>
                    <a:pt x="105077" y="64398"/>
                  </a:lnTo>
                  <a:lnTo>
                    <a:pt x="70225" y="46550"/>
                  </a:lnTo>
                  <a:cubicBezTo>
                    <a:pt x="65126" y="43942"/>
                    <a:pt x="58797" y="44859"/>
                    <a:pt x="52106" y="50488"/>
                  </a:cubicBezTo>
                  <a:lnTo>
                    <a:pt x="26975" y="69317"/>
                  </a:lnTo>
                  <a:lnTo>
                    <a:pt x="26975" y="13488"/>
                  </a:lnTo>
                  <a:cubicBezTo>
                    <a:pt x="26975" y="6033"/>
                    <a:pt x="20942" y="0"/>
                    <a:pt x="13488" y="0"/>
                  </a:cubicBezTo>
                  <a:cubicBezTo>
                    <a:pt x="6033" y="0"/>
                    <a:pt x="0" y="6033"/>
                    <a:pt x="0" y="13488"/>
                  </a:cubicBezTo>
                  <a:lnTo>
                    <a:pt x="0" y="126315"/>
                  </a:lnTo>
                  <a:cubicBezTo>
                    <a:pt x="0" y="133769"/>
                    <a:pt x="6042" y="139802"/>
                    <a:pt x="13488" y="139802"/>
                  </a:cubicBezTo>
                  <a:lnTo>
                    <a:pt x="144631" y="139802"/>
                  </a:lnTo>
                  <a:cubicBezTo>
                    <a:pt x="152085" y="139802"/>
                    <a:pt x="158119" y="133769"/>
                    <a:pt x="158119" y="126315"/>
                  </a:cubicBezTo>
                  <a:cubicBezTo>
                    <a:pt x="158119" y="118870"/>
                    <a:pt x="152085" y="112827"/>
                    <a:pt x="144631" y="112827"/>
                  </a:cubicBezTo>
                  <a:close/>
                  <a:moveTo>
                    <a:pt x="49445" y="112827"/>
                  </a:moveTo>
                  <a:lnTo>
                    <a:pt x="26966" y="112827"/>
                  </a:lnTo>
                  <a:lnTo>
                    <a:pt x="26966" y="103449"/>
                  </a:lnTo>
                  <a:lnTo>
                    <a:pt x="49445" y="86689"/>
                  </a:lnTo>
                  <a:lnTo>
                    <a:pt x="49445" y="112827"/>
                  </a:lnTo>
                  <a:close/>
                  <a:moveTo>
                    <a:pt x="93504" y="112827"/>
                  </a:moveTo>
                  <a:lnTo>
                    <a:pt x="76420" y="112827"/>
                  </a:lnTo>
                  <a:lnTo>
                    <a:pt x="76420" y="80547"/>
                  </a:lnTo>
                  <a:lnTo>
                    <a:pt x="93504" y="89395"/>
                  </a:lnTo>
                  <a:lnTo>
                    <a:pt x="93504" y="11282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68" name="Google Shape;1868;p72"/>
          <p:cNvGrpSpPr/>
          <p:nvPr/>
        </p:nvGrpSpPr>
        <p:grpSpPr>
          <a:xfrm>
            <a:off x="3977741" y="1646917"/>
            <a:ext cx="460373" cy="306624"/>
            <a:chOff x="5478360" y="804274"/>
            <a:chExt cx="460373" cy="306624"/>
          </a:xfrm>
        </p:grpSpPr>
        <p:sp>
          <p:nvSpPr>
            <p:cNvPr id="1869" name="Google Shape;1869;p72"/>
            <p:cNvSpPr/>
            <p:nvPr/>
          </p:nvSpPr>
          <p:spPr>
            <a:xfrm>
              <a:off x="5478360" y="804274"/>
              <a:ext cx="460373" cy="306624"/>
            </a:xfrm>
            <a:custGeom>
              <a:rect b="b" l="l" r="r" t="t"/>
              <a:pathLst>
                <a:path extrusionOk="0" h="306624" w="460373">
                  <a:moveTo>
                    <a:pt x="446436" y="9"/>
                  </a:moveTo>
                  <a:lnTo>
                    <a:pt x="13937" y="9"/>
                  </a:lnTo>
                  <a:cubicBezTo>
                    <a:pt x="6240" y="9"/>
                    <a:pt x="0" y="6249"/>
                    <a:pt x="0" y="13946"/>
                  </a:cubicBezTo>
                  <a:lnTo>
                    <a:pt x="0" y="292688"/>
                  </a:lnTo>
                  <a:cubicBezTo>
                    <a:pt x="0" y="300385"/>
                    <a:pt x="6240" y="306625"/>
                    <a:pt x="13937" y="306625"/>
                  </a:cubicBezTo>
                  <a:lnTo>
                    <a:pt x="446436" y="306625"/>
                  </a:lnTo>
                  <a:cubicBezTo>
                    <a:pt x="454133" y="306625"/>
                    <a:pt x="460373" y="300385"/>
                    <a:pt x="460373" y="292688"/>
                  </a:cubicBezTo>
                  <a:lnTo>
                    <a:pt x="460373" y="13937"/>
                  </a:lnTo>
                  <a:cubicBezTo>
                    <a:pt x="460373" y="6240"/>
                    <a:pt x="454133" y="0"/>
                    <a:pt x="446436" y="0"/>
                  </a:cubicBezTo>
                  <a:close/>
                  <a:moveTo>
                    <a:pt x="432499" y="278751"/>
                  </a:moveTo>
                  <a:lnTo>
                    <a:pt x="27874" y="278751"/>
                  </a:lnTo>
                  <a:lnTo>
                    <a:pt x="27874" y="27883"/>
                  </a:lnTo>
                  <a:lnTo>
                    <a:pt x="432499" y="27883"/>
                  </a:lnTo>
                  <a:lnTo>
                    <a:pt x="432499" y="278751"/>
                  </a:lnTo>
                  <a:lnTo>
                    <a:pt x="432499" y="27875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70" name="Google Shape;1870;p72"/>
            <p:cNvSpPr/>
            <p:nvPr/>
          </p:nvSpPr>
          <p:spPr>
            <a:xfrm>
              <a:off x="5717538" y="889704"/>
              <a:ext cx="177117" cy="177622"/>
            </a:xfrm>
            <a:custGeom>
              <a:rect b="b" l="l" r="r" t="t"/>
              <a:pathLst>
                <a:path extrusionOk="0" h="177622" w="177117">
                  <a:moveTo>
                    <a:pt x="96445" y="0"/>
                  </a:moveTo>
                  <a:lnTo>
                    <a:pt x="80547" y="0"/>
                  </a:lnTo>
                  <a:cubicBezTo>
                    <a:pt x="36065" y="0"/>
                    <a:pt x="0" y="36066"/>
                    <a:pt x="0" y="80547"/>
                  </a:cubicBezTo>
                  <a:lnTo>
                    <a:pt x="0" y="96750"/>
                  </a:lnTo>
                  <a:cubicBezTo>
                    <a:pt x="0" y="141007"/>
                    <a:pt x="35877" y="177037"/>
                    <a:pt x="80071" y="177307"/>
                  </a:cubicBezTo>
                  <a:cubicBezTo>
                    <a:pt x="87345" y="177352"/>
                    <a:pt x="93729" y="171993"/>
                    <a:pt x="94431" y="164754"/>
                  </a:cubicBezTo>
                  <a:cubicBezTo>
                    <a:pt x="95231" y="156437"/>
                    <a:pt x="88712" y="149433"/>
                    <a:pt x="80556" y="149433"/>
                  </a:cubicBezTo>
                  <a:cubicBezTo>
                    <a:pt x="51504" y="149433"/>
                    <a:pt x="27874" y="125802"/>
                    <a:pt x="27874" y="96750"/>
                  </a:cubicBezTo>
                  <a:lnTo>
                    <a:pt x="27874" y="80556"/>
                  </a:lnTo>
                  <a:cubicBezTo>
                    <a:pt x="27874" y="51459"/>
                    <a:pt x="51459" y="27883"/>
                    <a:pt x="80547" y="27883"/>
                  </a:cubicBezTo>
                  <a:lnTo>
                    <a:pt x="96579" y="27883"/>
                  </a:lnTo>
                  <a:cubicBezTo>
                    <a:pt x="125677" y="27883"/>
                    <a:pt x="149253" y="51468"/>
                    <a:pt x="149253" y="80556"/>
                  </a:cubicBezTo>
                  <a:lnTo>
                    <a:pt x="149253" y="139389"/>
                  </a:lnTo>
                  <a:cubicBezTo>
                    <a:pt x="149253" y="145233"/>
                    <a:pt x="144721" y="150089"/>
                    <a:pt x="139155" y="150215"/>
                  </a:cubicBezTo>
                  <a:cubicBezTo>
                    <a:pt x="133427" y="150359"/>
                    <a:pt x="128572" y="145764"/>
                    <a:pt x="128572" y="139874"/>
                  </a:cubicBezTo>
                  <a:lnTo>
                    <a:pt x="128572" y="88010"/>
                  </a:lnTo>
                  <a:cubicBezTo>
                    <a:pt x="128572" y="66215"/>
                    <a:pt x="110903" y="48555"/>
                    <a:pt x="89116" y="48555"/>
                  </a:cubicBezTo>
                  <a:lnTo>
                    <a:pt x="80179" y="48555"/>
                  </a:lnTo>
                  <a:cubicBezTo>
                    <a:pt x="55757" y="48555"/>
                    <a:pt x="35958" y="68355"/>
                    <a:pt x="35958" y="92776"/>
                  </a:cubicBezTo>
                  <a:lnTo>
                    <a:pt x="35958" y="95033"/>
                  </a:lnTo>
                  <a:cubicBezTo>
                    <a:pt x="35958" y="124786"/>
                    <a:pt x="71807" y="140072"/>
                    <a:pt x="93253" y="119769"/>
                  </a:cubicBezTo>
                  <a:cubicBezTo>
                    <a:pt x="98639" y="114671"/>
                    <a:pt x="99547" y="105787"/>
                    <a:pt x="94718" y="100158"/>
                  </a:cubicBezTo>
                  <a:cubicBezTo>
                    <a:pt x="89368" y="93927"/>
                    <a:pt x="79963" y="93657"/>
                    <a:pt x="74262" y="99358"/>
                  </a:cubicBezTo>
                  <a:cubicBezTo>
                    <a:pt x="70450" y="103170"/>
                    <a:pt x="63832" y="100500"/>
                    <a:pt x="63832" y="95042"/>
                  </a:cubicBezTo>
                  <a:lnTo>
                    <a:pt x="63832" y="92785"/>
                  </a:lnTo>
                  <a:cubicBezTo>
                    <a:pt x="63832" y="83757"/>
                    <a:pt x="71151" y="76438"/>
                    <a:pt x="80179" y="76438"/>
                  </a:cubicBezTo>
                  <a:lnTo>
                    <a:pt x="89107" y="76438"/>
                  </a:lnTo>
                  <a:cubicBezTo>
                    <a:pt x="95510" y="76438"/>
                    <a:pt x="100689" y="81626"/>
                    <a:pt x="100689" y="88019"/>
                  </a:cubicBezTo>
                  <a:lnTo>
                    <a:pt x="100689" y="139407"/>
                  </a:lnTo>
                  <a:cubicBezTo>
                    <a:pt x="100689" y="160852"/>
                    <a:pt x="118294" y="178107"/>
                    <a:pt x="139775" y="177612"/>
                  </a:cubicBezTo>
                  <a:cubicBezTo>
                    <a:pt x="160366" y="177154"/>
                    <a:pt x="177118" y="159791"/>
                    <a:pt x="177118" y="138921"/>
                  </a:cubicBezTo>
                  <a:lnTo>
                    <a:pt x="177118" y="80709"/>
                  </a:lnTo>
                  <a:cubicBezTo>
                    <a:pt x="177118" y="36218"/>
                    <a:pt x="140917" y="18"/>
                    <a:pt x="96427" y="1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71" name="Google Shape;1871;p72"/>
            <p:cNvSpPr/>
            <p:nvPr/>
          </p:nvSpPr>
          <p:spPr>
            <a:xfrm>
              <a:off x="5522224" y="860032"/>
              <a:ext cx="127290" cy="27874"/>
            </a:xfrm>
            <a:custGeom>
              <a:rect b="b" l="l" r="r" t="t"/>
              <a:pathLst>
                <a:path extrusionOk="0" h="27874" w="127290">
                  <a:moveTo>
                    <a:pt x="113355" y="0"/>
                  </a:moveTo>
                  <a:lnTo>
                    <a:pt x="14303" y="0"/>
                  </a:lnTo>
                  <a:cubicBezTo>
                    <a:pt x="7146" y="0"/>
                    <a:pt x="870" y="5242"/>
                    <a:pt x="87" y="12355"/>
                  </a:cubicBezTo>
                  <a:cubicBezTo>
                    <a:pt x="-839" y="20762"/>
                    <a:pt x="5716" y="27874"/>
                    <a:pt x="13935" y="27874"/>
                  </a:cubicBezTo>
                  <a:lnTo>
                    <a:pt x="112987" y="27874"/>
                  </a:lnTo>
                  <a:cubicBezTo>
                    <a:pt x="120144" y="27874"/>
                    <a:pt x="126411" y="22632"/>
                    <a:pt x="127203" y="15529"/>
                  </a:cubicBezTo>
                  <a:cubicBezTo>
                    <a:pt x="128129" y="7121"/>
                    <a:pt x="121574" y="0"/>
                    <a:pt x="11335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72" name="Google Shape;1872;p72"/>
            <p:cNvSpPr/>
            <p:nvPr/>
          </p:nvSpPr>
          <p:spPr>
            <a:xfrm>
              <a:off x="5522224" y="906788"/>
              <a:ext cx="155164" cy="27874"/>
            </a:xfrm>
            <a:custGeom>
              <a:rect b="b" l="l" r="r" t="t"/>
              <a:pathLst>
                <a:path extrusionOk="0" h="27874" w="155164">
                  <a:moveTo>
                    <a:pt x="141230" y="0"/>
                  </a:moveTo>
                  <a:lnTo>
                    <a:pt x="14303" y="0"/>
                  </a:lnTo>
                  <a:cubicBezTo>
                    <a:pt x="7146" y="0"/>
                    <a:pt x="870" y="5242"/>
                    <a:pt x="87" y="12355"/>
                  </a:cubicBezTo>
                  <a:cubicBezTo>
                    <a:pt x="-839" y="20762"/>
                    <a:pt x="5716" y="27874"/>
                    <a:pt x="13935" y="27874"/>
                  </a:cubicBezTo>
                  <a:lnTo>
                    <a:pt x="140861" y="27874"/>
                  </a:lnTo>
                  <a:cubicBezTo>
                    <a:pt x="148018" y="27874"/>
                    <a:pt x="154295" y="22632"/>
                    <a:pt x="155077" y="15520"/>
                  </a:cubicBezTo>
                  <a:cubicBezTo>
                    <a:pt x="156003" y="7112"/>
                    <a:pt x="149448" y="0"/>
                    <a:pt x="14123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grpSp>
        <p:nvGrpSpPr>
          <p:cNvPr id="1873" name="Google Shape;1873;p72"/>
          <p:cNvGrpSpPr/>
          <p:nvPr/>
        </p:nvGrpSpPr>
        <p:grpSpPr>
          <a:xfrm>
            <a:off x="3168294" y="1570043"/>
            <a:ext cx="460373" cy="460373"/>
            <a:chOff x="4120290" y="1531585"/>
            <a:chExt cx="460373" cy="460373"/>
          </a:xfrm>
        </p:grpSpPr>
        <p:sp>
          <p:nvSpPr>
            <p:cNvPr id="1874" name="Google Shape;1874;p72"/>
            <p:cNvSpPr/>
            <p:nvPr/>
          </p:nvSpPr>
          <p:spPr>
            <a:xfrm>
              <a:off x="4120290" y="1531585"/>
              <a:ext cx="460373" cy="460373"/>
            </a:xfrm>
            <a:custGeom>
              <a:rect b="b" l="l" r="r" t="t"/>
              <a:pathLst>
                <a:path extrusionOk="0" h="460373" w="460373">
                  <a:moveTo>
                    <a:pt x="230187" y="0"/>
                  </a:moveTo>
                  <a:cubicBezTo>
                    <a:pt x="102964" y="0"/>
                    <a:pt x="0" y="102955"/>
                    <a:pt x="0" y="230187"/>
                  </a:cubicBezTo>
                  <a:cubicBezTo>
                    <a:pt x="0" y="357419"/>
                    <a:pt x="102955" y="460373"/>
                    <a:pt x="230187" y="460373"/>
                  </a:cubicBezTo>
                  <a:cubicBezTo>
                    <a:pt x="357419" y="460373"/>
                    <a:pt x="460374" y="357419"/>
                    <a:pt x="460374" y="230187"/>
                  </a:cubicBezTo>
                  <a:cubicBezTo>
                    <a:pt x="460374" y="102955"/>
                    <a:pt x="357419" y="0"/>
                    <a:pt x="230187" y="0"/>
                  </a:cubicBezTo>
                  <a:close/>
                  <a:moveTo>
                    <a:pt x="230187" y="432886"/>
                  </a:moveTo>
                  <a:cubicBezTo>
                    <a:pt x="118420" y="432886"/>
                    <a:pt x="27487" y="341953"/>
                    <a:pt x="27487" y="230187"/>
                  </a:cubicBezTo>
                  <a:cubicBezTo>
                    <a:pt x="27487" y="118420"/>
                    <a:pt x="118420" y="27488"/>
                    <a:pt x="230187" y="27488"/>
                  </a:cubicBezTo>
                  <a:cubicBezTo>
                    <a:pt x="341953" y="27488"/>
                    <a:pt x="432877" y="118420"/>
                    <a:pt x="432877" y="230187"/>
                  </a:cubicBezTo>
                  <a:cubicBezTo>
                    <a:pt x="432877" y="341953"/>
                    <a:pt x="341953" y="432886"/>
                    <a:pt x="230187" y="43288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75" name="Google Shape;1875;p72"/>
            <p:cNvSpPr/>
            <p:nvPr/>
          </p:nvSpPr>
          <p:spPr>
            <a:xfrm>
              <a:off x="4180336" y="1591631"/>
              <a:ext cx="340280" cy="340280"/>
            </a:xfrm>
            <a:custGeom>
              <a:rect b="b" l="l" r="r" t="t"/>
              <a:pathLst>
                <a:path extrusionOk="0" h="340280" w="340280">
                  <a:moveTo>
                    <a:pt x="170140" y="0"/>
                  </a:moveTo>
                  <a:cubicBezTo>
                    <a:pt x="76321" y="0"/>
                    <a:pt x="0" y="76321"/>
                    <a:pt x="0" y="170140"/>
                  </a:cubicBezTo>
                  <a:cubicBezTo>
                    <a:pt x="0" y="263959"/>
                    <a:pt x="76321" y="340281"/>
                    <a:pt x="170140" y="340281"/>
                  </a:cubicBezTo>
                  <a:cubicBezTo>
                    <a:pt x="263959" y="340281"/>
                    <a:pt x="340281" y="263959"/>
                    <a:pt x="340281" y="170140"/>
                  </a:cubicBezTo>
                  <a:cubicBezTo>
                    <a:pt x="340281" y="76321"/>
                    <a:pt x="263959" y="0"/>
                    <a:pt x="170140" y="0"/>
                  </a:cubicBezTo>
                  <a:close/>
                  <a:moveTo>
                    <a:pt x="170140" y="312784"/>
                  </a:moveTo>
                  <a:cubicBezTo>
                    <a:pt x="91481" y="312784"/>
                    <a:pt x="27496" y="248790"/>
                    <a:pt x="27496" y="170140"/>
                  </a:cubicBezTo>
                  <a:cubicBezTo>
                    <a:pt x="27496" y="91490"/>
                    <a:pt x="91490" y="27497"/>
                    <a:pt x="170140" y="27497"/>
                  </a:cubicBezTo>
                  <a:cubicBezTo>
                    <a:pt x="248790" y="27497"/>
                    <a:pt x="312784" y="91490"/>
                    <a:pt x="312784" y="170140"/>
                  </a:cubicBezTo>
                  <a:cubicBezTo>
                    <a:pt x="312784" y="248790"/>
                    <a:pt x="248790" y="312784"/>
                    <a:pt x="170140" y="31278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76" name="Google Shape;1876;p72"/>
            <p:cNvSpPr/>
            <p:nvPr/>
          </p:nvSpPr>
          <p:spPr>
            <a:xfrm>
              <a:off x="4288891" y="1660825"/>
              <a:ext cx="123261" cy="209852"/>
            </a:xfrm>
            <a:custGeom>
              <a:rect b="b" l="l" r="r" t="t"/>
              <a:pathLst>
                <a:path extrusionOk="0" h="209852" w="123261">
                  <a:moveTo>
                    <a:pt x="94378" y="91056"/>
                  </a:moveTo>
                  <a:lnTo>
                    <a:pt x="38171" y="91056"/>
                  </a:lnTo>
                  <a:cubicBezTo>
                    <a:pt x="36912" y="91056"/>
                    <a:pt x="35123" y="90355"/>
                    <a:pt x="34233" y="89465"/>
                  </a:cubicBezTo>
                  <a:cubicBezTo>
                    <a:pt x="21123" y="76337"/>
                    <a:pt x="30367" y="60484"/>
                    <a:pt x="43261" y="60484"/>
                  </a:cubicBezTo>
                  <a:lnTo>
                    <a:pt x="108378" y="60484"/>
                  </a:lnTo>
                  <a:cubicBezTo>
                    <a:pt x="114762" y="60484"/>
                    <a:pt x="120526" y="56258"/>
                    <a:pt x="122037" y="50054"/>
                  </a:cubicBezTo>
                  <a:cubicBezTo>
                    <a:pt x="124285" y="40838"/>
                    <a:pt x="117370" y="32610"/>
                    <a:pt x="108531" y="32610"/>
                  </a:cubicBezTo>
                  <a:lnTo>
                    <a:pt x="81367" y="32610"/>
                  </a:lnTo>
                  <a:lnTo>
                    <a:pt x="81367" y="14078"/>
                  </a:lnTo>
                  <a:cubicBezTo>
                    <a:pt x="81367" y="7676"/>
                    <a:pt x="77123" y="1886"/>
                    <a:pt x="70892" y="411"/>
                  </a:cubicBezTo>
                  <a:cubicBezTo>
                    <a:pt x="61693" y="-1774"/>
                    <a:pt x="53493" y="5051"/>
                    <a:pt x="53493" y="13764"/>
                  </a:cubicBezTo>
                  <a:lnTo>
                    <a:pt x="53493" y="32619"/>
                  </a:lnTo>
                  <a:lnTo>
                    <a:pt x="43279" y="32619"/>
                  </a:lnTo>
                  <a:cubicBezTo>
                    <a:pt x="22319" y="32619"/>
                    <a:pt x="3985" y="47536"/>
                    <a:pt x="586" y="68217"/>
                  </a:cubicBezTo>
                  <a:cubicBezTo>
                    <a:pt x="-3802" y="94896"/>
                    <a:pt x="17041" y="118040"/>
                    <a:pt x="43261" y="118040"/>
                  </a:cubicBezTo>
                  <a:lnTo>
                    <a:pt x="79425" y="118040"/>
                  </a:lnTo>
                  <a:cubicBezTo>
                    <a:pt x="86268" y="118040"/>
                    <a:pt x="93263" y="123462"/>
                    <a:pt x="94612" y="130170"/>
                  </a:cubicBezTo>
                  <a:cubicBezTo>
                    <a:pt x="96581" y="139971"/>
                    <a:pt x="89100" y="148612"/>
                    <a:pt x="79641" y="148612"/>
                  </a:cubicBezTo>
                  <a:lnTo>
                    <a:pt x="14595" y="148612"/>
                  </a:lnTo>
                  <a:cubicBezTo>
                    <a:pt x="8211" y="148612"/>
                    <a:pt x="2447" y="152838"/>
                    <a:pt x="937" y="159042"/>
                  </a:cubicBezTo>
                  <a:cubicBezTo>
                    <a:pt x="-1311" y="168259"/>
                    <a:pt x="5604" y="176486"/>
                    <a:pt x="14442" y="176486"/>
                  </a:cubicBezTo>
                  <a:lnTo>
                    <a:pt x="53484" y="176486"/>
                  </a:lnTo>
                  <a:lnTo>
                    <a:pt x="53484" y="200602"/>
                  </a:lnTo>
                  <a:cubicBezTo>
                    <a:pt x="53484" y="201959"/>
                    <a:pt x="54006" y="203290"/>
                    <a:pt x="54986" y="204234"/>
                  </a:cubicBezTo>
                  <a:cubicBezTo>
                    <a:pt x="67008" y="215869"/>
                    <a:pt x="81358" y="207606"/>
                    <a:pt x="81358" y="196007"/>
                  </a:cubicBezTo>
                  <a:lnTo>
                    <a:pt x="81358" y="176999"/>
                  </a:lnTo>
                  <a:cubicBezTo>
                    <a:pt x="116830" y="175902"/>
                    <a:pt x="141683" y="132211"/>
                    <a:pt x="105627" y="95795"/>
                  </a:cubicBezTo>
                  <a:cubicBezTo>
                    <a:pt x="103073" y="93214"/>
                    <a:pt x="98011" y="91083"/>
                    <a:pt x="94378" y="9108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sp>
        <p:nvSpPr>
          <p:cNvPr id="1877" name="Google Shape;1877;p72"/>
          <p:cNvSpPr/>
          <p:nvPr/>
        </p:nvSpPr>
        <p:spPr>
          <a:xfrm>
            <a:off x="2358773" y="1581480"/>
            <a:ext cx="460526" cy="437498"/>
          </a:xfrm>
          <a:custGeom>
            <a:rect b="b" l="l" r="r" t="t"/>
            <a:pathLst>
              <a:path extrusionOk="0" h="437498" w="460526">
                <a:moveTo>
                  <a:pt x="446742" y="409624"/>
                </a:moveTo>
                <a:lnTo>
                  <a:pt x="433372" y="409624"/>
                </a:lnTo>
                <a:lnTo>
                  <a:pt x="433372" y="272322"/>
                </a:lnTo>
                <a:cubicBezTo>
                  <a:pt x="433372" y="264724"/>
                  <a:pt x="427212" y="258564"/>
                  <a:pt x="419614" y="258564"/>
                </a:cubicBezTo>
                <a:lnTo>
                  <a:pt x="342834" y="258564"/>
                </a:lnTo>
                <a:cubicBezTo>
                  <a:pt x="335236" y="258564"/>
                  <a:pt x="329077" y="264724"/>
                  <a:pt x="329077" y="272322"/>
                </a:cubicBezTo>
                <a:lnTo>
                  <a:pt x="329077" y="409624"/>
                </a:lnTo>
                <a:lnTo>
                  <a:pt x="297606" y="409624"/>
                </a:lnTo>
                <a:lnTo>
                  <a:pt x="297606" y="68211"/>
                </a:lnTo>
                <a:cubicBezTo>
                  <a:pt x="297606" y="60613"/>
                  <a:pt x="291447" y="54454"/>
                  <a:pt x="283849" y="54454"/>
                </a:cubicBezTo>
                <a:lnTo>
                  <a:pt x="207069" y="54454"/>
                </a:lnTo>
                <a:cubicBezTo>
                  <a:pt x="199471" y="54454"/>
                  <a:pt x="193312" y="60613"/>
                  <a:pt x="193312" y="68211"/>
                </a:cubicBezTo>
                <a:lnTo>
                  <a:pt x="193312" y="409624"/>
                </a:lnTo>
                <a:lnTo>
                  <a:pt x="160942" y="409624"/>
                </a:lnTo>
                <a:lnTo>
                  <a:pt x="160942" y="156329"/>
                </a:lnTo>
                <a:cubicBezTo>
                  <a:pt x="160942" y="148731"/>
                  <a:pt x="154783" y="142572"/>
                  <a:pt x="147185" y="142572"/>
                </a:cubicBezTo>
                <a:lnTo>
                  <a:pt x="70405" y="142572"/>
                </a:lnTo>
                <a:cubicBezTo>
                  <a:pt x="62807" y="142572"/>
                  <a:pt x="56648" y="148731"/>
                  <a:pt x="56648" y="156329"/>
                </a:cubicBezTo>
                <a:lnTo>
                  <a:pt x="56648" y="409624"/>
                </a:lnTo>
                <a:lnTo>
                  <a:pt x="27874" y="409624"/>
                </a:lnTo>
                <a:lnTo>
                  <a:pt x="27874" y="13757"/>
                </a:lnTo>
                <a:cubicBezTo>
                  <a:pt x="27676" y="6159"/>
                  <a:pt x="21517" y="0"/>
                  <a:pt x="13919" y="0"/>
                </a:cubicBezTo>
                <a:cubicBezTo>
                  <a:pt x="6321" y="0"/>
                  <a:pt x="162" y="6159"/>
                  <a:pt x="0" y="13757"/>
                </a:cubicBezTo>
                <a:lnTo>
                  <a:pt x="0" y="423445"/>
                </a:lnTo>
                <a:cubicBezTo>
                  <a:pt x="153" y="431043"/>
                  <a:pt x="6321" y="437202"/>
                  <a:pt x="13919" y="437499"/>
                </a:cubicBezTo>
                <a:lnTo>
                  <a:pt x="446769" y="437499"/>
                </a:lnTo>
                <a:cubicBezTo>
                  <a:pt x="454367" y="437202"/>
                  <a:pt x="460526" y="431043"/>
                  <a:pt x="460526" y="423445"/>
                </a:cubicBezTo>
                <a:cubicBezTo>
                  <a:pt x="460526" y="415847"/>
                  <a:pt x="446769" y="409624"/>
                  <a:pt x="446769" y="409624"/>
                </a:cubicBezTo>
                <a:close/>
                <a:moveTo>
                  <a:pt x="133050" y="409624"/>
                </a:moveTo>
                <a:lnTo>
                  <a:pt x="83596" y="409624"/>
                </a:lnTo>
                <a:lnTo>
                  <a:pt x="83596" y="169547"/>
                </a:lnTo>
                <a:lnTo>
                  <a:pt x="133050" y="169547"/>
                </a:lnTo>
                <a:lnTo>
                  <a:pt x="133050" y="409624"/>
                </a:lnTo>
                <a:close/>
                <a:moveTo>
                  <a:pt x="269723" y="409624"/>
                </a:moveTo>
                <a:lnTo>
                  <a:pt x="220269" y="409624"/>
                </a:lnTo>
                <a:lnTo>
                  <a:pt x="220269" y="82328"/>
                </a:lnTo>
                <a:lnTo>
                  <a:pt x="269723" y="82328"/>
                </a:lnTo>
                <a:lnTo>
                  <a:pt x="269723" y="409624"/>
                </a:lnTo>
                <a:close/>
                <a:moveTo>
                  <a:pt x="406397" y="409624"/>
                </a:moveTo>
                <a:lnTo>
                  <a:pt x="356942" y="409624"/>
                </a:lnTo>
                <a:lnTo>
                  <a:pt x="356942" y="286439"/>
                </a:lnTo>
                <a:lnTo>
                  <a:pt x="406397" y="286439"/>
                </a:lnTo>
                <a:lnTo>
                  <a:pt x="406397" y="4096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78" name="Google Shape;1878;p72"/>
          <p:cNvSpPr/>
          <p:nvPr/>
        </p:nvSpPr>
        <p:spPr>
          <a:xfrm>
            <a:off x="1601010" y="1581799"/>
            <a:ext cx="461183" cy="436860"/>
          </a:xfrm>
          <a:custGeom>
            <a:rect b="b" l="l" r="r" t="t"/>
            <a:pathLst>
              <a:path extrusionOk="0" h="436860" w="461183">
                <a:moveTo>
                  <a:pt x="446499" y="408986"/>
                </a:moveTo>
                <a:lnTo>
                  <a:pt x="322801" y="408986"/>
                </a:lnTo>
                <a:lnTo>
                  <a:pt x="322801" y="277843"/>
                </a:lnTo>
                <a:lnTo>
                  <a:pt x="395418" y="205298"/>
                </a:lnTo>
                <a:lnTo>
                  <a:pt x="424398" y="234251"/>
                </a:lnTo>
                <a:cubicBezTo>
                  <a:pt x="432374" y="242227"/>
                  <a:pt x="446095" y="237704"/>
                  <a:pt x="447740" y="226527"/>
                </a:cubicBezTo>
                <a:cubicBezTo>
                  <a:pt x="461812" y="130685"/>
                  <a:pt x="461111" y="135837"/>
                  <a:pt x="461174" y="134605"/>
                </a:cubicBezTo>
                <a:cubicBezTo>
                  <a:pt x="461426" y="129894"/>
                  <a:pt x="456741" y="121747"/>
                  <a:pt x="450177" y="120416"/>
                </a:cubicBezTo>
                <a:cubicBezTo>
                  <a:pt x="446625" y="119706"/>
                  <a:pt x="452731" y="119257"/>
                  <a:pt x="354712" y="133589"/>
                </a:cubicBezTo>
                <a:cubicBezTo>
                  <a:pt x="343545" y="135226"/>
                  <a:pt x="338986" y="148920"/>
                  <a:pt x="346980" y="156914"/>
                </a:cubicBezTo>
                <a:lnTo>
                  <a:pt x="375960" y="185867"/>
                </a:lnTo>
                <a:lnTo>
                  <a:pt x="306409" y="255345"/>
                </a:lnTo>
                <a:cubicBezTo>
                  <a:pt x="163523" y="181901"/>
                  <a:pt x="170833" y="184113"/>
                  <a:pt x="163873" y="185687"/>
                </a:cubicBezTo>
                <a:cubicBezTo>
                  <a:pt x="157903" y="187036"/>
                  <a:pt x="164008" y="184401"/>
                  <a:pt x="27874" y="294091"/>
                </a:cubicBezTo>
                <a:lnTo>
                  <a:pt x="27874" y="13748"/>
                </a:lnTo>
                <a:cubicBezTo>
                  <a:pt x="27874" y="13748"/>
                  <a:pt x="21688" y="0"/>
                  <a:pt x="14090" y="0"/>
                </a:cubicBezTo>
                <a:cubicBezTo>
                  <a:pt x="6501" y="0"/>
                  <a:pt x="342" y="6150"/>
                  <a:pt x="0" y="13748"/>
                </a:cubicBezTo>
                <a:lnTo>
                  <a:pt x="0" y="423013"/>
                </a:lnTo>
                <a:cubicBezTo>
                  <a:pt x="351" y="430602"/>
                  <a:pt x="6501" y="436761"/>
                  <a:pt x="14099" y="436860"/>
                </a:cubicBezTo>
                <a:lnTo>
                  <a:pt x="446508" y="436860"/>
                </a:lnTo>
                <a:cubicBezTo>
                  <a:pt x="454097" y="436761"/>
                  <a:pt x="460257" y="430602"/>
                  <a:pt x="460257" y="423013"/>
                </a:cubicBezTo>
                <a:cubicBezTo>
                  <a:pt x="460257" y="415424"/>
                  <a:pt x="446508" y="408986"/>
                  <a:pt x="446508" y="408986"/>
                </a:cubicBezTo>
                <a:close/>
                <a:moveTo>
                  <a:pt x="152858" y="408986"/>
                </a:moveTo>
                <a:lnTo>
                  <a:pt x="27874" y="408986"/>
                </a:lnTo>
                <a:lnTo>
                  <a:pt x="27874" y="329482"/>
                </a:lnTo>
                <a:lnTo>
                  <a:pt x="152858" y="227930"/>
                </a:lnTo>
                <a:lnTo>
                  <a:pt x="152858" y="408986"/>
                </a:lnTo>
                <a:close/>
                <a:moveTo>
                  <a:pt x="294927" y="408986"/>
                </a:moveTo>
                <a:lnTo>
                  <a:pt x="180733" y="408986"/>
                </a:lnTo>
                <a:lnTo>
                  <a:pt x="180733" y="221609"/>
                </a:lnTo>
                <a:lnTo>
                  <a:pt x="294927" y="280531"/>
                </a:lnTo>
                <a:lnTo>
                  <a:pt x="294927" y="408986"/>
                </a:lnTo>
                <a:lnTo>
                  <a:pt x="294927" y="4089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7B879D"/>
              </a:solidFill>
              <a:latin typeface="Arial"/>
              <a:ea typeface="Arial"/>
              <a:cs typeface="Arial"/>
              <a:sym typeface="Arial"/>
            </a:endParaRPr>
          </a:p>
        </p:txBody>
      </p:sp>
      <p:grpSp>
        <p:nvGrpSpPr>
          <p:cNvPr id="1879" name="Google Shape;1879;p72"/>
          <p:cNvGrpSpPr/>
          <p:nvPr/>
        </p:nvGrpSpPr>
        <p:grpSpPr>
          <a:xfrm>
            <a:off x="820109" y="1570047"/>
            <a:ext cx="460373" cy="460364"/>
            <a:chOff x="1574800" y="1642510"/>
            <a:chExt cx="460373" cy="460364"/>
          </a:xfrm>
        </p:grpSpPr>
        <p:sp>
          <p:nvSpPr>
            <p:cNvPr id="1880" name="Google Shape;1880;p72"/>
            <p:cNvSpPr/>
            <p:nvPr/>
          </p:nvSpPr>
          <p:spPr>
            <a:xfrm>
              <a:off x="1671406" y="1739116"/>
              <a:ext cx="267151" cy="267151"/>
            </a:xfrm>
            <a:custGeom>
              <a:rect b="b" l="l" r="r" t="t"/>
              <a:pathLst>
                <a:path extrusionOk="0" h="267151" w="267151">
                  <a:moveTo>
                    <a:pt x="133580" y="0"/>
                  </a:moveTo>
                  <a:cubicBezTo>
                    <a:pt x="59929" y="0"/>
                    <a:pt x="0" y="59920"/>
                    <a:pt x="0" y="133580"/>
                  </a:cubicBezTo>
                  <a:cubicBezTo>
                    <a:pt x="0" y="207240"/>
                    <a:pt x="59920" y="267151"/>
                    <a:pt x="133580" y="267151"/>
                  </a:cubicBezTo>
                  <a:cubicBezTo>
                    <a:pt x="207240" y="267151"/>
                    <a:pt x="267152" y="207231"/>
                    <a:pt x="267152" y="133580"/>
                  </a:cubicBezTo>
                  <a:cubicBezTo>
                    <a:pt x="267152" y="59929"/>
                    <a:pt x="207231" y="0"/>
                    <a:pt x="133580" y="0"/>
                  </a:cubicBezTo>
                  <a:close/>
                  <a:moveTo>
                    <a:pt x="133580" y="239799"/>
                  </a:moveTo>
                  <a:cubicBezTo>
                    <a:pt x="75009" y="239799"/>
                    <a:pt x="27353" y="192143"/>
                    <a:pt x="27353" y="133571"/>
                  </a:cubicBezTo>
                  <a:cubicBezTo>
                    <a:pt x="27353" y="75000"/>
                    <a:pt x="75009" y="27344"/>
                    <a:pt x="133580" y="27344"/>
                  </a:cubicBezTo>
                  <a:cubicBezTo>
                    <a:pt x="192152" y="27344"/>
                    <a:pt x="239808" y="75000"/>
                    <a:pt x="239808" y="133571"/>
                  </a:cubicBezTo>
                  <a:cubicBezTo>
                    <a:pt x="239808" y="192143"/>
                    <a:pt x="192161" y="239799"/>
                    <a:pt x="133580" y="2397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81" name="Google Shape;1881;p72"/>
            <p:cNvSpPr/>
            <p:nvPr/>
          </p:nvSpPr>
          <p:spPr>
            <a:xfrm>
              <a:off x="1735004" y="1802714"/>
              <a:ext cx="139964" cy="139964"/>
            </a:xfrm>
            <a:custGeom>
              <a:rect b="b" l="l" r="r" t="t"/>
              <a:pathLst>
                <a:path extrusionOk="0" h="139964" w="139964">
                  <a:moveTo>
                    <a:pt x="69982" y="0"/>
                  </a:moveTo>
                  <a:cubicBezTo>
                    <a:pt x="31399" y="0"/>
                    <a:pt x="0" y="31390"/>
                    <a:pt x="0" y="69982"/>
                  </a:cubicBezTo>
                  <a:cubicBezTo>
                    <a:pt x="0" y="108574"/>
                    <a:pt x="31390" y="139964"/>
                    <a:pt x="69982" y="139964"/>
                  </a:cubicBezTo>
                  <a:cubicBezTo>
                    <a:pt x="108574" y="139964"/>
                    <a:pt x="139964" y="108574"/>
                    <a:pt x="139964" y="69982"/>
                  </a:cubicBezTo>
                  <a:cubicBezTo>
                    <a:pt x="139964" y="31390"/>
                    <a:pt x="108574" y="0"/>
                    <a:pt x="69982" y="0"/>
                  </a:cubicBezTo>
                  <a:close/>
                  <a:moveTo>
                    <a:pt x="69982" y="112603"/>
                  </a:moveTo>
                  <a:cubicBezTo>
                    <a:pt x="46478" y="112603"/>
                    <a:pt x="27362" y="93477"/>
                    <a:pt x="27362" y="69982"/>
                  </a:cubicBezTo>
                  <a:cubicBezTo>
                    <a:pt x="27362" y="46487"/>
                    <a:pt x="46478" y="27353"/>
                    <a:pt x="69982" y="27353"/>
                  </a:cubicBezTo>
                  <a:cubicBezTo>
                    <a:pt x="93486" y="27353"/>
                    <a:pt x="112603" y="46478"/>
                    <a:pt x="112603" y="69982"/>
                  </a:cubicBezTo>
                  <a:cubicBezTo>
                    <a:pt x="112603" y="93486"/>
                    <a:pt x="93486" y="112603"/>
                    <a:pt x="69982" y="11260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sp>
          <p:nvSpPr>
            <p:cNvPr id="1882" name="Google Shape;1882;p72"/>
            <p:cNvSpPr/>
            <p:nvPr/>
          </p:nvSpPr>
          <p:spPr>
            <a:xfrm>
              <a:off x="1574800" y="1642510"/>
              <a:ext cx="460373" cy="460364"/>
            </a:xfrm>
            <a:custGeom>
              <a:rect b="b" l="l" r="r" t="t"/>
              <a:pathLst>
                <a:path extrusionOk="0" h="460364" w="460373">
                  <a:moveTo>
                    <a:pt x="446697" y="216474"/>
                  </a:moveTo>
                  <a:lnTo>
                    <a:pt x="429343" y="216474"/>
                  </a:lnTo>
                  <a:cubicBezTo>
                    <a:pt x="422662" y="117206"/>
                    <a:pt x="343338" y="37720"/>
                    <a:pt x="243288" y="31039"/>
                  </a:cubicBezTo>
                  <a:lnTo>
                    <a:pt x="243288" y="13676"/>
                  </a:lnTo>
                  <a:cubicBezTo>
                    <a:pt x="243863" y="6123"/>
                    <a:pt x="237740" y="0"/>
                    <a:pt x="230187" y="0"/>
                  </a:cubicBezTo>
                  <a:cubicBezTo>
                    <a:pt x="222634" y="0"/>
                    <a:pt x="216510" y="6123"/>
                    <a:pt x="216313" y="13676"/>
                  </a:cubicBezTo>
                  <a:lnTo>
                    <a:pt x="216313" y="31030"/>
                  </a:lnTo>
                  <a:cubicBezTo>
                    <a:pt x="117215" y="37702"/>
                    <a:pt x="37720" y="117027"/>
                    <a:pt x="31030" y="216465"/>
                  </a:cubicBezTo>
                  <a:lnTo>
                    <a:pt x="13676" y="216465"/>
                  </a:lnTo>
                  <a:cubicBezTo>
                    <a:pt x="6123" y="216501"/>
                    <a:pt x="0" y="222625"/>
                    <a:pt x="0" y="230178"/>
                  </a:cubicBezTo>
                  <a:cubicBezTo>
                    <a:pt x="0" y="237731"/>
                    <a:pt x="6123" y="243854"/>
                    <a:pt x="13676" y="243440"/>
                  </a:cubicBezTo>
                  <a:lnTo>
                    <a:pt x="31030" y="243440"/>
                  </a:lnTo>
                  <a:cubicBezTo>
                    <a:pt x="37702" y="343167"/>
                    <a:pt x="117036" y="422653"/>
                    <a:pt x="216313" y="429334"/>
                  </a:cubicBezTo>
                  <a:lnTo>
                    <a:pt x="216313" y="446688"/>
                  </a:lnTo>
                  <a:cubicBezTo>
                    <a:pt x="216510" y="454241"/>
                    <a:pt x="222634" y="460364"/>
                    <a:pt x="230187" y="460364"/>
                  </a:cubicBezTo>
                  <a:cubicBezTo>
                    <a:pt x="237740" y="460364"/>
                    <a:pt x="243863" y="454241"/>
                    <a:pt x="243288" y="446688"/>
                  </a:cubicBezTo>
                  <a:lnTo>
                    <a:pt x="243288" y="429334"/>
                  </a:lnTo>
                  <a:cubicBezTo>
                    <a:pt x="343167" y="422662"/>
                    <a:pt x="422653" y="343338"/>
                    <a:pt x="429343" y="243440"/>
                  </a:cubicBezTo>
                  <a:lnTo>
                    <a:pt x="446697" y="243440"/>
                  </a:lnTo>
                  <a:cubicBezTo>
                    <a:pt x="454250" y="243854"/>
                    <a:pt x="460374" y="237731"/>
                    <a:pt x="460374" y="230178"/>
                  </a:cubicBezTo>
                  <a:cubicBezTo>
                    <a:pt x="460374" y="222625"/>
                    <a:pt x="454250" y="216501"/>
                    <a:pt x="446697" y="216465"/>
                  </a:cubicBezTo>
                  <a:close/>
                  <a:moveTo>
                    <a:pt x="230187" y="402458"/>
                  </a:moveTo>
                  <a:cubicBezTo>
                    <a:pt x="135199" y="402458"/>
                    <a:pt x="57915" y="325175"/>
                    <a:pt x="57915" y="230187"/>
                  </a:cubicBezTo>
                  <a:cubicBezTo>
                    <a:pt x="57915" y="135199"/>
                    <a:pt x="135199" y="57915"/>
                    <a:pt x="230187" y="57915"/>
                  </a:cubicBezTo>
                  <a:cubicBezTo>
                    <a:pt x="325175" y="57915"/>
                    <a:pt x="402458" y="135199"/>
                    <a:pt x="402458" y="230187"/>
                  </a:cubicBezTo>
                  <a:cubicBezTo>
                    <a:pt x="402458" y="325175"/>
                    <a:pt x="325175" y="402458"/>
                    <a:pt x="230187" y="40245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7B879D"/>
                </a:solidFill>
                <a:latin typeface="Arial"/>
                <a:ea typeface="Arial"/>
                <a:cs typeface="Arial"/>
                <a:sym typeface="Aria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6" name="Shape 1886"/>
        <p:cNvGrpSpPr/>
        <p:nvPr/>
      </p:nvGrpSpPr>
      <p:grpSpPr>
        <a:xfrm>
          <a:off x="0" y="0"/>
          <a:ext cx="0" cy="0"/>
          <a:chOff x="0" y="0"/>
          <a:chExt cx="0" cy="0"/>
        </a:xfrm>
      </p:grpSpPr>
      <p:sp>
        <p:nvSpPr>
          <p:cNvPr id="1887" name="Google Shape;1887;p73"/>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888" name="Google Shape;1888;p73"/>
          <p:cNvSpPr txBox="1"/>
          <p:nvPr>
            <p:ph idx="1" type="body"/>
          </p:nvPr>
        </p:nvSpPr>
        <p:spPr>
          <a:xfrm>
            <a:off x="722375" y="1187600"/>
            <a:ext cx="7699200" cy="12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500"/>
              </a:spcBef>
              <a:spcAft>
                <a:spcPts val="0"/>
              </a:spcAft>
              <a:buNone/>
            </a:pPr>
            <a:r>
              <a:rPr b="1" lang="en" sz="2000">
                <a:solidFill>
                  <a:schemeClr val="lt1"/>
                </a:solidFill>
                <a:latin typeface="Montserrat"/>
                <a:ea typeface="Montserrat"/>
                <a:cs typeface="Montserrat"/>
                <a:sym typeface="Montserrat"/>
              </a:rPr>
              <a:t>Vector</a:t>
            </a:r>
            <a:endParaRPr b="1" sz="2000">
              <a:solidFill>
                <a:schemeClr val="lt1"/>
              </a:solidFill>
              <a:latin typeface="Montserrat"/>
              <a:ea typeface="Montserrat"/>
              <a:cs typeface="Montserrat"/>
              <a:sym typeface="Montserrat"/>
            </a:endParaRPr>
          </a:p>
          <a:p>
            <a:pPr indent="-304800" lvl="0" marL="457200" rtl="0" algn="l">
              <a:lnSpc>
                <a:spcPct val="100000"/>
              </a:lnSpc>
              <a:spcBef>
                <a:spcPts val="0"/>
              </a:spcBef>
              <a:spcAft>
                <a:spcPts val="0"/>
              </a:spcAft>
              <a:buSzPts val="1200"/>
              <a:buChar char="●"/>
            </a:pPr>
            <a:r>
              <a:rPr lang="en" u="sng">
                <a:solidFill>
                  <a:schemeClr val="hlink"/>
                </a:solidFill>
                <a:hlinkClick r:id="rId3"/>
              </a:rPr>
              <a:t>Gradient abstract horizontal business card template</a:t>
            </a:r>
            <a:endParaRPr b="1" sz="2000">
              <a:solidFill>
                <a:schemeClr val="lt1"/>
              </a:solidFill>
              <a:latin typeface="Montserrat"/>
              <a:ea typeface="Montserrat"/>
              <a:cs typeface="Montserrat"/>
              <a:sym typeface="Montserrat"/>
            </a:endParaRPr>
          </a:p>
        </p:txBody>
      </p:sp>
      <p:sp>
        <p:nvSpPr>
          <p:cNvPr id="1889" name="Google Shape;1889;p73"/>
          <p:cNvSpPr/>
          <p:nvPr/>
        </p:nvSpPr>
        <p:spPr>
          <a:xfrm>
            <a:off x="848975" y="2678050"/>
            <a:ext cx="1808400" cy="1808400"/>
          </a:xfrm>
          <a:prstGeom prst="round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90" name="Google Shape;1890;p73"/>
          <p:cNvSpPr/>
          <p:nvPr/>
        </p:nvSpPr>
        <p:spPr>
          <a:xfrm>
            <a:off x="3250975" y="3361400"/>
            <a:ext cx="1090500" cy="1090500"/>
          </a:xfrm>
          <a:prstGeom prst="round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91" name="Google Shape;1891;p73"/>
          <p:cNvSpPr/>
          <p:nvPr/>
        </p:nvSpPr>
        <p:spPr>
          <a:xfrm>
            <a:off x="2878250" y="2712600"/>
            <a:ext cx="1090500" cy="1090500"/>
          </a:xfrm>
          <a:prstGeom prst="roundRect">
            <a:avLst>
              <a:gd fmla="val 16667" name="adj"/>
            </a:avLst>
          </a:prstGeom>
          <a:solidFill>
            <a:srgbClr val="63DBF5">
              <a:alpha val="689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92" name="Google Shape;1892;p73"/>
          <p:cNvSpPr/>
          <p:nvPr/>
        </p:nvSpPr>
        <p:spPr>
          <a:xfrm>
            <a:off x="4935075" y="3361400"/>
            <a:ext cx="1090500" cy="1090500"/>
          </a:xfrm>
          <a:prstGeom prst="roundRect">
            <a:avLst>
              <a:gd fmla="val 16667"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93" name="Google Shape;1893;p73"/>
          <p:cNvSpPr/>
          <p:nvPr/>
        </p:nvSpPr>
        <p:spPr>
          <a:xfrm>
            <a:off x="4562350" y="2712600"/>
            <a:ext cx="1090500" cy="1090500"/>
          </a:xfrm>
          <a:prstGeom prst="roundRect">
            <a:avLst>
              <a:gd fmla="val 16667"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94" name="Google Shape;1894;p73"/>
          <p:cNvSpPr/>
          <p:nvPr/>
        </p:nvSpPr>
        <p:spPr>
          <a:xfrm>
            <a:off x="6619175" y="3361400"/>
            <a:ext cx="1090500" cy="1090500"/>
          </a:xfrm>
          <a:prstGeom prst="roundRect">
            <a:avLst>
              <a:gd fmla="val 16667" name="adj"/>
            </a:avLst>
          </a:prstGeom>
          <a:solidFill>
            <a:srgbClr val="516CEE">
              <a:alpha val="60759"/>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95" name="Google Shape;1895;p73"/>
          <p:cNvSpPr/>
          <p:nvPr/>
        </p:nvSpPr>
        <p:spPr>
          <a:xfrm>
            <a:off x="6246450" y="2712600"/>
            <a:ext cx="1090500" cy="1090500"/>
          </a:xfrm>
          <a:prstGeom prst="roundRect">
            <a:avLst>
              <a:gd fmla="val 16667" name="adj"/>
            </a:avLst>
          </a:prstGeom>
          <a:solidFill>
            <a:srgbClr val="006DF5">
              <a:alpha val="4051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nvGrpSpPr>
          <p:cNvPr id="1896" name="Google Shape;1896;p73"/>
          <p:cNvGrpSpPr/>
          <p:nvPr/>
        </p:nvGrpSpPr>
        <p:grpSpPr>
          <a:xfrm>
            <a:off x="7985825" y="3074850"/>
            <a:ext cx="309200" cy="1014800"/>
            <a:chOff x="7978925" y="2940325"/>
            <a:chExt cx="309200" cy="1014800"/>
          </a:xfrm>
        </p:grpSpPr>
        <p:sp>
          <p:nvSpPr>
            <p:cNvPr id="1897" name="Google Shape;1897;p73"/>
            <p:cNvSpPr/>
            <p:nvPr/>
          </p:nvSpPr>
          <p:spPr>
            <a:xfrm>
              <a:off x="7978925" y="29403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98" name="Google Shape;1898;p73"/>
            <p:cNvSpPr/>
            <p:nvPr/>
          </p:nvSpPr>
          <p:spPr>
            <a:xfrm>
              <a:off x="8105925" y="29403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899" name="Google Shape;1899;p73"/>
            <p:cNvSpPr/>
            <p:nvPr/>
          </p:nvSpPr>
          <p:spPr>
            <a:xfrm>
              <a:off x="8232925" y="29403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0" name="Google Shape;1900;p73"/>
            <p:cNvSpPr/>
            <p:nvPr/>
          </p:nvSpPr>
          <p:spPr>
            <a:xfrm>
              <a:off x="7978925" y="30602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1" name="Google Shape;1901;p73"/>
            <p:cNvSpPr/>
            <p:nvPr/>
          </p:nvSpPr>
          <p:spPr>
            <a:xfrm>
              <a:off x="8105925" y="30602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2" name="Google Shape;1902;p73"/>
            <p:cNvSpPr/>
            <p:nvPr/>
          </p:nvSpPr>
          <p:spPr>
            <a:xfrm>
              <a:off x="8232925" y="30602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3" name="Google Shape;1903;p73"/>
            <p:cNvSpPr/>
            <p:nvPr/>
          </p:nvSpPr>
          <p:spPr>
            <a:xfrm>
              <a:off x="7978925" y="31802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4" name="Google Shape;1904;p73"/>
            <p:cNvSpPr/>
            <p:nvPr/>
          </p:nvSpPr>
          <p:spPr>
            <a:xfrm>
              <a:off x="8105925" y="31802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5" name="Google Shape;1905;p73"/>
            <p:cNvSpPr/>
            <p:nvPr/>
          </p:nvSpPr>
          <p:spPr>
            <a:xfrm>
              <a:off x="8232925" y="31802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6" name="Google Shape;1906;p73"/>
            <p:cNvSpPr/>
            <p:nvPr/>
          </p:nvSpPr>
          <p:spPr>
            <a:xfrm>
              <a:off x="7978925" y="33001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7" name="Google Shape;1907;p73"/>
            <p:cNvSpPr/>
            <p:nvPr/>
          </p:nvSpPr>
          <p:spPr>
            <a:xfrm>
              <a:off x="8105925" y="33001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8" name="Google Shape;1908;p73"/>
            <p:cNvSpPr/>
            <p:nvPr/>
          </p:nvSpPr>
          <p:spPr>
            <a:xfrm>
              <a:off x="8232925" y="33001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09" name="Google Shape;1909;p73"/>
            <p:cNvSpPr/>
            <p:nvPr/>
          </p:nvSpPr>
          <p:spPr>
            <a:xfrm>
              <a:off x="7978925" y="34201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0" name="Google Shape;1910;p73"/>
            <p:cNvSpPr/>
            <p:nvPr/>
          </p:nvSpPr>
          <p:spPr>
            <a:xfrm>
              <a:off x="8105925" y="34201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1" name="Google Shape;1911;p73"/>
            <p:cNvSpPr/>
            <p:nvPr/>
          </p:nvSpPr>
          <p:spPr>
            <a:xfrm>
              <a:off x="8232925" y="34201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2" name="Google Shape;1912;p73"/>
            <p:cNvSpPr/>
            <p:nvPr/>
          </p:nvSpPr>
          <p:spPr>
            <a:xfrm>
              <a:off x="7978925" y="35400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3" name="Google Shape;1913;p73"/>
            <p:cNvSpPr/>
            <p:nvPr/>
          </p:nvSpPr>
          <p:spPr>
            <a:xfrm>
              <a:off x="8105925" y="35400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4" name="Google Shape;1914;p73"/>
            <p:cNvSpPr/>
            <p:nvPr/>
          </p:nvSpPr>
          <p:spPr>
            <a:xfrm>
              <a:off x="8232925" y="35400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5" name="Google Shape;1915;p73"/>
            <p:cNvSpPr/>
            <p:nvPr/>
          </p:nvSpPr>
          <p:spPr>
            <a:xfrm>
              <a:off x="7978925" y="36600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6" name="Google Shape;1916;p73"/>
            <p:cNvSpPr/>
            <p:nvPr/>
          </p:nvSpPr>
          <p:spPr>
            <a:xfrm>
              <a:off x="8105925" y="36600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7" name="Google Shape;1917;p73"/>
            <p:cNvSpPr/>
            <p:nvPr/>
          </p:nvSpPr>
          <p:spPr>
            <a:xfrm>
              <a:off x="8232925" y="36600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8" name="Google Shape;1918;p73"/>
            <p:cNvSpPr/>
            <p:nvPr/>
          </p:nvSpPr>
          <p:spPr>
            <a:xfrm>
              <a:off x="7978925" y="37799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19" name="Google Shape;1919;p73"/>
            <p:cNvSpPr/>
            <p:nvPr/>
          </p:nvSpPr>
          <p:spPr>
            <a:xfrm>
              <a:off x="8105925" y="37799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20" name="Google Shape;1920;p73"/>
            <p:cNvSpPr/>
            <p:nvPr/>
          </p:nvSpPr>
          <p:spPr>
            <a:xfrm>
              <a:off x="8232925" y="377997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21" name="Google Shape;1921;p73"/>
            <p:cNvSpPr/>
            <p:nvPr/>
          </p:nvSpPr>
          <p:spPr>
            <a:xfrm>
              <a:off x="7978925" y="38999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22" name="Google Shape;1922;p73"/>
            <p:cNvSpPr/>
            <p:nvPr/>
          </p:nvSpPr>
          <p:spPr>
            <a:xfrm>
              <a:off x="8105925" y="38999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923" name="Google Shape;1923;p73"/>
            <p:cNvSpPr/>
            <p:nvPr/>
          </p:nvSpPr>
          <p:spPr>
            <a:xfrm>
              <a:off x="8232925" y="3899925"/>
              <a:ext cx="55200" cy="552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7" name="Shape 1927"/>
        <p:cNvGrpSpPr/>
        <p:nvPr/>
      </p:nvGrpSpPr>
      <p:grpSpPr>
        <a:xfrm>
          <a:off x="0" y="0"/>
          <a:ext cx="0" cy="0"/>
          <a:chOff x="0" y="0"/>
          <a:chExt cx="0" cy="0"/>
        </a:xfrm>
      </p:grpSpPr>
      <p:sp>
        <p:nvSpPr>
          <p:cNvPr id="1928" name="Google Shape;1928;p7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929" name="Google Shape;1929;p74"/>
          <p:cNvSpPr txBox="1"/>
          <p:nvPr>
            <p:ph idx="1" type="body"/>
          </p:nvPr>
        </p:nvSpPr>
        <p:spPr>
          <a:xfrm>
            <a:off x="722375" y="1187600"/>
            <a:ext cx="7699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on these websites:</a:t>
            </a:r>
            <a:endParaRPr/>
          </a:p>
          <a:p>
            <a:pPr indent="0" lvl="0" marL="0" rtl="0" algn="l">
              <a:spcBef>
                <a:spcPts val="500"/>
              </a:spcBef>
              <a:spcAft>
                <a:spcPts val="0"/>
              </a:spcAft>
              <a:buNone/>
            </a:pPr>
            <a:r>
              <a:rPr b="1" lang="en" sz="2000">
                <a:solidFill>
                  <a:schemeClr val="lt1"/>
                </a:solidFill>
              </a:rPr>
              <a:t>Vector</a:t>
            </a:r>
            <a:endParaRPr b="1" sz="2000">
              <a:solidFill>
                <a:schemeClr val="lt1"/>
              </a:solidFill>
            </a:endParaRPr>
          </a:p>
          <a:p>
            <a:pPr indent="-304800" lvl="0" marL="457200" rtl="0" algn="l">
              <a:spcBef>
                <a:spcPts val="0"/>
              </a:spcBef>
              <a:spcAft>
                <a:spcPts val="0"/>
              </a:spcAft>
              <a:buSzPts val="1200"/>
              <a:buChar char="●"/>
            </a:pPr>
            <a:r>
              <a:rPr lang="en" u="sng">
                <a:solidFill>
                  <a:schemeClr val="hlink"/>
                </a:solidFill>
                <a:hlinkClick r:id="rId3"/>
              </a:rPr>
              <a:t>Real estate business instagram posts collection</a:t>
            </a:r>
            <a:endParaRPr sz="1900"/>
          </a:p>
          <a:p>
            <a:pPr indent="0" lvl="0" marL="0" rtl="0" algn="l">
              <a:spcBef>
                <a:spcPts val="500"/>
              </a:spcBef>
              <a:spcAft>
                <a:spcPts val="0"/>
              </a:spcAft>
              <a:buNone/>
            </a:pPr>
            <a:r>
              <a:rPr b="1" lang="en" sz="2000">
                <a:solidFill>
                  <a:schemeClr val="lt1"/>
                </a:solidFill>
                <a:latin typeface="Montserrat"/>
                <a:ea typeface="Montserrat"/>
                <a:cs typeface="Montserrat"/>
                <a:sym typeface="Montserrat"/>
              </a:rPr>
              <a:t>Photo</a:t>
            </a:r>
            <a:endParaRPr b="1" sz="2000">
              <a:solidFill>
                <a:schemeClr val="lt1"/>
              </a:solidFill>
              <a:latin typeface="Montserrat"/>
              <a:ea typeface="Montserrat"/>
              <a:cs typeface="Montserrat"/>
              <a:sym typeface="Montserrat"/>
            </a:endParaRPr>
          </a:p>
          <a:p>
            <a:pPr indent="-304800" lvl="0" marL="457200" rtl="0" algn="l">
              <a:spcBef>
                <a:spcPts val="0"/>
              </a:spcBef>
              <a:spcAft>
                <a:spcPts val="0"/>
              </a:spcAft>
              <a:buSzPts val="1200"/>
              <a:buChar char="●"/>
            </a:pPr>
            <a:r>
              <a:rPr lang="en" u="sng">
                <a:solidFill>
                  <a:schemeClr val="hlink"/>
                </a:solidFill>
                <a:hlinkClick r:id="rId4"/>
              </a:rPr>
              <a:t>Colleagues working together on project</a:t>
            </a:r>
            <a:endParaRPr/>
          </a:p>
          <a:p>
            <a:pPr indent="-304800" lvl="0" marL="457200" rtl="0" algn="l">
              <a:spcBef>
                <a:spcPts val="0"/>
              </a:spcBef>
              <a:spcAft>
                <a:spcPts val="0"/>
              </a:spcAft>
              <a:buSzPts val="1200"/>
              <a:buChar char="●"/>
            </a:pPr>
            <a:r>
              <a:rPr lang="en" u="sng">
                <a:solidFill>
                  <a:schemeClr val="hlink"/>
                </a:solidFill>
                <a:hlinkClick r:id="rId5"/>
              </a:rPr>
              <a:t>Industrial designers working on 3d model</a:t>
            </a:r>
            <a:endParaRPr/>
          </a:p>
          <a:p>
            <a:pPr indent="-304800" lvl="0" marL="457200" rtl="0" algn="l">
              <a:spcBef>
                <a:spcPts val="0"/>
              </a:spcBef>
              <a:spcAft>
                <a:spcPts val="0"/>
              </a:spcAft>
              <a:buSzPts val="1200"/>
              <a:buChar char="●"/>
            </a:pPr>
            <a:r>
              <a:rPr lang="en" u="sng">
                <a:solidFill>
                  <a:schemeClr val="hlink"/>
                </a:solidFill>
                <a:hlinkClick r:id="rId6"/>
              </a:rPr>
              <a:t>Designer working on 3d model</a:t>
            </a:r>
            <a:endParaRPr/>
          </a:p>
          <a:p>
            <a:pPr indent="-304800" lvl="0" marL="457200" rtl="0" algn="l">
              <a:spcBef>
                <a:spcPts val="0"/>
              </a:spcBef>
              <a:spcAft>
                <a:spcPts val="0"/>
              </a:spcAft>
              <a:buSzPts val="1200"/>
              <a:buChar char="●"/>
            </a:pPr>
            <a:r>
              <a:rPr lang="en" u="sng">
                <a:solidFill>
                  <a:schemeClr val="hlink"/>
                </a:solidFill>
                <a:hlinkClick r:id="rId7"/>
              </a:rPr>
              <a:t>Smiley business woman front view</a:t>
            </a:r>
            <a:endParaRPr/>
          </a:p>
          <a:p>
            <a:pPr indent="-304800" lvl="0" marL="457200" rtl="0" algn="l">
              <a:spcBef>
                <a:spcPts val="0"/>
              </a:spcBef>
              <a:spcAft>
                <a:spcPts val="0"/>
              </a:spcAft>
              <a:buSzPts val="1200"/>
              <a:buChar char="●"/>
            </a:pPr>
            <a:r>
              <a:rPr lang="en" u="sng">
                <a:solidFill>
                  <a:schemeClr val="hlink"/>
                </a:solidFill>
                <a:hlinkClick r:id="rId8"/>
              </a:rPr>
              <a:t>Smiley business woman medium shot</a:t>
            </a:r>
            <a:endParaRPr sz="1900"/>
          </a:p>
          <a:p>
            <a:pPr indent="0" lvl="0" marL="0" rtl="0" algn="l">
              <a:spcBef>
                <a:spcPts val="500"/>
              </a:spcBef>
              <a:spcAft>
                <a:spcPts val="0"/>
              </a:spcAft>
              <a:buNone/>
            </a:pPr>
            <a:r>
              <a:rPr b="1" lang="en" sz="2000">
                <a:solidFill>
                  <a:schemeClr val="lt1"/>
                </a:solidFill>
                <a:latin typeface="Montserrat"/>
                <a:ea typeface="Montserrat"/>
                <a:cs typeface="Montserrat"/>
                <a:sym typeface="Montserrat"/>
              </a:rPr>
              <a:t>Icon</a:t>
            </a:r>
            <a:endParaRPr b="1" sz="2000">
              <a:solidFill>
                <a:schemeClr val="lt1"/>
              </a:solidFill>
              <a:latin typeface="Montserrat"/>
              <a:ea typeface="Montserrat"/>
              <a:cs typeface="Montserrat"/>
              <a:sym typeface="Montserrat"/>
            </a:endParaRPr>
          </a:p>
          <a:p>
            <a:pPr indent="-304800" lvl="0" marL="457200" rtl="0" algn="l">
              <a:spcBef>
                <a:spcPts val="0"/>
              </a:spcBef>
              <a:spcAft>
                <a:spcPts val="0"/>
              </a:spcAft>
              <a:buSzPts val="1200"/>
              <a:buChar char="●"/>
            </a:pPr>
            <a:r>
              <a:rPr lang="en" u="sng">
                <a:solidFill>
                  <a:schemeClr val="hlink"/>
                </a:solidFill>
                <a:hlinkClick r:id="rId9"/>
              </a:rPr>
              <a:t>Business and Finance | Lineal</a:t>
            </a:r>
            <a:endParaRPr>
              <a:solidFill>
                <a:schemeClr val="lt1"/>
              </a:solidFill>
            </a:endParaRPr>
          </a:p>
        </p:txBody>
      </p:sp>
      <p:sp>
        <p:nvSpPr>
          <p:cNvPr id="1930" name="Google Shape;1930;p74"/>
          <p:cNvSpPr/>
          <p:nvPr/>
        </p:nvSpPr>
        <p:spPr>
          <a:xfrm rot="-5400000">
            <a:off x="8283575" y="2503863"/>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1" name="Google Shape;1931;p74"/>
          <p:cNvGrpSpPr/>
          <p:nvPr/>
        </p:nvGrpSpPr>
        <p:grpSpPr>
          <a:xfrm flipH="1">
            <a:off x="6056163" y="3635400"/>
            <a:ext cx="986125" cy="2095500"/>
            <a:chOff x="7631225" y="2241175"/>
            <a:chExt cx="986125" cy="2095500"/>
          </a:xfrm>
        </p:grpSpPr>
        <p:cxnSp>
          <p:nvCxnSpPr>
            <p:cNvPr id="1932" name="Google Shape;1932;p74"/>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33" name="Google Shape;1933;p74"/>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34" name="Google Shape;1934;p74"/>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35" name="Google Shape;1935;p74"/>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36" name="Google Shape;1936;p74"/>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37" name="Google Shape;1937;p74"/>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38" name="Google Shape;1938;p74"/>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39" name="Google Shape;1939;p74"/>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40" name="Google Shape;1940;p74"/>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41" name="Google Shape;1941;p74"/>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42" name="Google Shape;1942;p74"/>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43" name="Google Shape;1943;p74"/>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44" name="Google Shape;1944;p74"/>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945" name="Google Shape;1945;p74"/>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9" name="Shape 1949"/>
        <p:cNvGrpSpPr/>
        <p:nvPr/>
      </p:nvGrpSpPr>
      <p:grpSpPr>
        <a:xfrm>
          <a:off x="0" y="0"/>
          <a:ext cx="0" cy="0"/>
          <a:chOff x="0" y="0"/>
          <a:chExt cx="0" cy="0"/>
        </a:xfrm>
      </p:grpSpPr>
      <p:sp>
        <p:nvSpPr>
          <p:cNvPr id="1950" name="Google Shape;1950;p7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951" name="Google Shape;1951;p75"/>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 name="Shape 1008"/>
        <p:cNvGrpSpPr/>
        <p:nvPr/>
      </p:nvGrpSpPr>
      <p:grpSpPr>
        <a:xfrm>
          <a:off x="0" y="0"/>
          <a:ext cx="0" cy="0"/>
          <a:chOff x="0" y="0"/>
          <a:chExt cx="0" cy="0"/>
        </a:xfrm>
      </p:grpSpPr>
      <p:sp>
        <p:nvSpPr>
          <p:cNvPr id="1009" name="Google Shape;1009;p40"/>
          <p:cNvSpPr txBox="1"/>
          <p:nvPr>
            <p:ph type="title"/>
          </p:nvPr>
        </p:nvSpPr>
        <p:spPr>
          <a:xfrm>
            <a:off x="2168400" y="2400225"/>
            <a:ext cx="4807200" cy="151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300"/>
              <a:t>Introduccion</a:t>
            </a:r>
            <a:endParaRPr b="0" sz="4100"/>
          </a:p>
        </p:txBody>
      </p:sp>
      <p:sp>
        <p:nvSpPr>
          <p:cNvPr id="1010" name="Google Shape;1010;p40"/>
          <p:cNvSpPr txBox="1"/>
          <p:nvPr>
            <p:ph idx="2" type="title"/>
          </p:nvPr>
        </p:nvSpPr>
        <p:spPr>
          <a:xfrm>
            <a:off x="4027350" y="1272000"/>
            <a:ext cx="1089300" cy="108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1011" name="Google Shape;1011;p40"/>
          <p:cNvGrpSpPr/>
          <p:nvPr/>
        </p:nvGrpSpPr>
        <p:grpSpPr>
          <a:xfrm>
            <a:off x="7808800" y="3403550"/>
            <a:ext cx="986125" cy="2095500"/>
            <a:chOff x="7631225" y="2241175"/>
            <a:chExt cx="986125" cy="2095500"/>
          </a:xfrm>
        </p:grpSpPr>
        <p:cxnSp>
          <p:nvCxnSpPr>
            <p:cNvPr id="1012" name="Google Shape;1012;p40"/>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13" name="Google Shape;1013;p40"/>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14" name="Google Shape;1014;p40"/>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15" name="Google Shape;1015;p40"/>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16" name="Google Shape;1016;p40"/>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17" name="Google Shape;1017;p40"/>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18" name="Google Shape;1018;p40"/>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19" name="Google Shape;1019;p40"/>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20" name="Google Shape;1020;p40"/>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21" name="Google Shape;1021;p40"/>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22" name="Google Shape;1022;p40"/>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23" name="Google Shape;1023;p40"/>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24" name="Google Shape;1024;p40"/>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25" name="Google Shape;1025;p40"/>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
        <p:nvSpPr>
          <p:cNvPr id="1026" name="Google Shape;1026;p40"/>
          <p:cNvSpPr/>
          <p:nvPr/>
        </p:nvSpPr>
        <p:spPr>
          <a:xfrm rot="5400000">
            <a:off x="-1603450" y="1231038"/>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0"/>
          <p:cNvSpPr txBox="1"/>
          <p:nvPr>
            <p:ph idx="4294967295" type="subTitle"/>
          </p:nvPr>
        </p:nvSpPr>
        <p:spPr>
          <a:xfrm>
            <a:off x="3500700" y="3204375"/>
            <a:ext cx="2142600" cy="35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La importancia de los datos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55" name="Shape 1955"/>
        <p:cNvGrpSpPr/>
        <p:nvPr/>
      </p:nvGrpSpPr>
      <p:grpSpPr>
        <a:xfrm>
          <a:off x="0" y="0"/>
          <a:ext cx="0" cy="0"/>
          <a:chOff x="0" y="0"/>
          <a:chExt cx="0" cy="0"/>
        </a:xfrm>
      </p:grpSpPr>
      <p:sp>
        <p:nvSpPr>
          <p:cNvPr id="1956" name="Google Shape;1956;p76"/>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957" name="Google Shape;1957;p7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61" name="Shape 1961"/>
        <p:cNvGrpSpPr/>
        <p:nvPr/>
      </p:nvGrpSpPr>
      <p:grpSpPr>
        <a:xfrm>
          <a:off x="0" y="0"/>
          <a:ext cx="0" cy="0"/>
          <a:chOff x="0" y="0"/>
          <a:chExt cx="0" cy="0"/>
        </a:xfrm>
      </p:grpSpPr>
      <p:sp>
        <p:nvSpPr>
          <p:cNvPr id="1962" name="Google Shape;1962;p77"/>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Montserrat</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Maven Pro</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https://fonts.google.com/specimen/Maven+Pro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963" name="Google Shape;1963;p77"/>
          <p:cNvSpPr/>
          <p:nvPr/>
        </p:nvSpPr>
        <p:spPr>
          <a:xfrm>
            <a:off x="3114438" y="2988225"/>
            <a:ext cx="791400" cy="754200"/>
          </a:xfrm>
          <a:prstGeom prst="roundRect">
            <a:avLst>
              <a:gd fmla="val 16667" name="adj"/>
            </a:avLst>
          </a:prstGeom>
          <a:solidFill>
            <a:srgbClr val="00094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7"/>
          <p:cNvSpPr/>
          <p:nvPr/>
        </p:nvSpPr>
        <p:spPr>
          <a:xfrm>
            <a:off x="4176257" y="2988225"/>
            <a:ext cx="791400" cy="754200"/>
          </a:xfrm>
          <a:prstGeom prst="roundRect">
            <a:avLst>
              <a:gd fmla="val 16667" name="adj"/>
            </a:avLst>
          </a:prstGeom>
          <a:solidFill>
            <a:srgbClr val="00649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7"/>
          <p:cNvSpPr/>
          <p:nvPr/>
        </p:nvSpPr>
        <p:spPr>
          <a:xfrm>
            <a:off x="5238077" y="2988225"/>
            <a:ext cx="791400" cy="754200"/>
          </a:xfrm>
          <a:prstGeom prst="roundRect">
            <a:avLst>
              <a:gd fmla="val 16667" name="adj"/>
            </a:avLst>
          </a:prstGeom>
          <a:solidFill>
            <a:srgbClr val="FEFEF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7"/>
          <p:cNvSpPr txBox="1"/>
          <p:nvPr/>
        </p:nvSpPr>
        <p:spPr>
          <a:xfrm>
            <a:off x="31144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#00094a</a:t>
            </a:r>
            <a:endParaRPr sz="1000">
              <a:solidFill>
                <a:srgbClr val="FFFFFF"/>
              </a:solidFill>
            </a:endParaRPr>
          </a:p>
        </p:txBody>
      </p:sp>
      <p:sp>
        <p:nvSpPr>
          <p:cNvPr id="1967" name="Google Shape;1967;p77"/>
          <p:cNvSpPr txBox="1"/>
          <p:nvPr/>
        </p:nvSpPr>
        <p:spPr>
          <a:xfrm>
            <a:off x="41762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#00649f</a:t>
            </a:r>
            <a:endParaRPr sz="1000">
              <a:solidFill>
                <a:srgbClr val="FFFFFF"/>
              </a:solidFill>
            </a:endParaRPr>
          </a:p>
        </p:txBody>
      </p:sp>
      <p:sp>
        <p:nvSpPr>
          <p:cNvPr id="1968" name="Google Shape;1968;p77"/>
          <p:cNvSpPr txBox="1"/>
          <p:nvPr/>
        </p:nvSpPr>
        <p:spPr>
          <a:xfrm>
            <a:off x="52380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#fefefe</a:t>
            </a:r>
            <a:endParaRPr sz="1000">
              <a:solidFill>
                <a:schemeClr val="dk1"/>
              </a:solidFill>
            </a:endParaRPr>
          </a:p>
        </p:txBody>
      </p:sp>
      <p:sp>
        <p:nvSpPr>
          <p:cNvPr id="1969" name="Google Shape;1969;p77"/>
          <p:cNvSpPr/>
          <p:nvPr/>
        </p:nvSpPr>
        <p:spPr>
          <a:xfrm>
            <a:off x="3114438" y="3919325"/>
            <a:ext cx="791400" cy="754200"/>
          </a:xfrm>
          <a:prstGeom prst="roundRect">
            <a:avLst>
              <a:gd fmla="val 16667" name="adj"/>
            </a:avLst>
          </a:prstGeom>
          <a:solidFill>
            <a:srgbClr val="63DB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7"/>
          <p:cNvSpPr txBox="1"/>
          <p:nvPr/>
        </p:nvSpPr>
        <p:spPr>
          <a:xfrm>
            <a:off x="311443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#63dbf5</a:t>
            </a:r>
            <a:endParaRPr sz="1000">
              <a:solidFill>
                <a:schemeClr val="dk1"/>
              </a:solidFill>
            </a:endParaRPr>
          </a:p>
        </p:txBody>
      </p:sp>
      <p:sp>
        <p:nvSpPr>
          <p:cNvPr id="1971" name="Google Shape;1971;p77"/>
          <p:cNvSpPr/>
          <p:nvPr/>
        </p:nvSpPr>
        <p:spPr>
          <a:xfrm>
            <a:off x="5238163" y="3919325"/>
            <a:ext cx="791400" cy="754200"/>
          </a:xfrm>
          <a:prstGeom prst="roundRect">
            <a:avLst>
              <a:gd fmla="val 16667" name="adj"/>
            </a:avLst>
          </a:prstGeom>
          <a:solidFill>
            <a:srgbClr val="516C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7"/>
          <p:cNvSpPr txBox="1"/>
          <p:nvPr/>
        </p:nvSpPr>
        <p:spPr>
          <a:xfrm>
            <a:off x="52381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#516cee</a:t>
            </a:r>
            <a:endParaRPr sz="1000">
              <a:solidFill>
                <a:srgbClr val="FFFFFF"/>
              </a:solidFill>
            </a:endParaRPr>
          </a:p>
        </p:txBody>
      </p:sp>
      <p:sp>
        <p:nvSpPr>
          <p:cNvPr id="1973" name="Google Shape;1973;p77"/>
          <p:cNvSpPr/>
          <p:nvPr/>
        </p:nvSpPr>
        <p:spPr>
          <a:xfrm>
            <a:off x="4176263" y="3919325"/>
            <a:ext cx="791400" cy="754200"/>
          </a:xfrm>
          <a:prstGeom prst="roundRect">
            <a:avLst>
              <a:gd fmla="val 16667" name="adj"/>
            </a:avLst>
          </a:prstGeom>
          <a:solidFill>
            <a:srgbClr val="006D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7"/>
          <p:cNvSpPr txBox="1"/>
          <p:nvPr/>
        </p:nvSpPr>
        <p:spPr>
          <a:xfrm>
            <a:off x="41762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#006df5</a:t>
            </a:r>
            <a:endParaRPr sz="1000">
              <a:solidFill>
                <a:srgbClr val="FFFFFF"/>
              </a:solidFill>
            </a:endParaRPr>
          </a:p>
        </p:txBody>
      </p:sp>
      <p:sp>
        <p:nvSpPr>
          <p:cNvPr id="1975" name="Google Shape;1975;p7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79" name="Shape 1979"/>
        <p:cNvGrpSpPr/>
        <p:nvPr/>
      </p:nvGrpSpPr>
      <p:grpSpPr>
        <a:xfrm>
          <a:off x="0" y="0"/>
          <a:ext cx="0" cy="0"/>
          <a:chOff x="0" y="0"/>
          <a:chExt cx="0" cy="0"/>
        </a:xfrm>
      </p:grpSpPr>
      <p:sp>
        <p:nvSpPr>
          <p:cNvPr id="1980" name="Google Shape;1980;p78"/>
          <p:cNvSpPr txBox="1"/>
          <p:nvPr/>
        </p:nvSpPr>
        <p:spPr>
          <a:xfrm>
            <a:off x="881850" y="1188000"/>
            <a:ext cx="72903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981" name="Google Shape;1981;p7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982" name="Google Shape;1982;p7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83" name="Google Shape;1983;p7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984" name="Google Shape;1984;p7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85" name="Google Shape;1985;p7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86" name="Google Shape;1986;p7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87" name="Google Shape;1987;p7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88" name="Google Shape;1988;p7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89" name="Google Shape;1989;p7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90" name="Google Shape;1990;p7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91" name="Google Shape;1991;p7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95" name="Shape 1995"/>
        <p:cNvGrpSpPr/>
        <p:nvPr/>
      </p:nvGrpSpPr>
      <p:grpSpPr>
        <a:xfrm>
          <a:off x="0" y="0"/>
          <a:ext cx="0" cy="0"/>
          <a:chOff x="0" y="0"/>
          <a:chExt cx="0" cy="0"/>
        </a:xfrm>
      </p:grpSpPr>
      <p:sp>
        <p:nvSpPr>
          <p:cNvPr id="1996" name="Google Shape;1996;p79"/>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97" name="Google Shape;1997;p79"/>
          <p:cNvGrpSpPr/>
          <p:nvPr/>
        </p:nvGrpSpPr>
        <p:grpSpPr>
          <a:xfrm>
            <a:off x="5117640" y="3085736"/>
            <a:ext cx="474294" cy="551291"/>
            <a:chOff x="4727025" y="1332775"/>
            <a:chExt cx="59900" cy="69625"/>
          </a:xfrm>
        </p:grpSpPr>
        <p:sp>
          <p:nvSpPr>
            <p:cNvPr id="1998" name="Google Shape;1998;p7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79"/>
          <p:cNvGrpSpPr/>
          <p:nvPr/>
        </p:nvGrpSpPr>
        <p:grpSpPr>
          <a:xfrm>
            <a:off x="5731296" y="2314340"/>
            <a:ext cx="555653" cy="557031"/>
            <a:chOff x="4820425" y="1329900"/>
            <a:chExt cx="70175" cy="70350"/>
          </a:xfrm>
        </p:grpSpPr>
        <p:sp>
          <p:nvSpPr>
            <p:cNvPr id="2001" name="Google Shape;2001;p7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79"/>
          <p:cNvGrpSpPr/>
          <p:nvPr/>
        </p:nvGrpSpPr>
        <p:grpSpPr>
          <a:xfrm>
            <a:off x="6357664" y="2318845"/>
            <a:ext cx="582574" cy="533871"/>
            <a:chOff x="4903200" y="1331525"/>
            <a:chExt cx="73575" cy="67425"/>
          </a:xfrm>
        </p:grpSpPr>
        <p:sp>
          <p:nvSpPr>
            <p:cNvPr id="2006" name="Google Shape;2006;p7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79"/>
          <p:cNvGrpSpPr/>
          <p:nvPr/>
        </p:nvGrpSpPr>
        <p:grpSpPr>
          <a:xfrm>
            <a:off x="5717142" y="3078709"/>
            <a:ext cx="583960" cy="565345"/>
            <a:chOff x="4815575" y="1416800"/>
            <a:chExt cx="73750" cy="71400"/>
          </a:xfrm>
        </p:grpSpPr>
        <p:sp>
          <p:nvSpPr>
            <p:cNvPr id="2009" name="Google Shape;2009;p7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 name="Google Shape;2012;p79"/>
          <p:cNvGrpSpPr/>
          <p:nvPr/>
        </p:nvGrpSpPr>
        <p:grpSpPr>
          <a:xfrm>
            <a:off x="6351924" y="3108896"/>
            <a:ext cx="589898" cy="504970"/>
            <a:chOff x="4902475" y="1418875"/>
            <a:chExt cx="74500" cy="63775"/>
          </a:xfrm>
        </p:grpSpPr>
        <p:sp>
          <p:nvSpPr>
            <p:cNvPr id="2013" name="Google Shape;2013;p7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 name="Google Shape;2015;p79"/>
          <p:cNvGrpSpPr/>
          <p:nvPr/>
        </p:nvGrpSpPr>
        <p:grpSpPr>
          <a:xfrm>
            <a:off x="5727139" y="3826000"/>
            <a:ext cx="563967" cy="567127"/>
            <a:chOff x="4818100" y="1507675"/>
            <a:chExt cx="71225" cy="71625"/>
          </a:xfrm>
        </p:grpSpPr>
        <p:sp>
          <p:nvSpPr>
            <p:cNvPr id="2016" name="Google Shape;2016;p7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 name="Google Shape;2020;p79"/>
          <p:cNvGrpSpPr/>
          <p:nvPr/>
        </p:nvGrpSpPr>
        <p:grpSpPr>
          <a:xfrm>
            <a:off x="5040636" y="3829461"/>
            <a:ext cx="628301" cy="588505"/>
            <a:chOff x="4721450" y="1509475"/>
            <a:chExt cx="79350" cy="74325"/>
          </a:xfrm>
        </p:grpSpPr>
        <p:sp>
          <p:nvSpPr>
            <p:cNvPr id="2021" name="Google Shape;2021;p7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 name="Google Shape;2025;p79"/>
          <p:cNvGrpSpPr/>
          <p:nvPr/>
        </p:nvGrpSpPr>
        <p:grpSpPr>
          <a:xfrm>
            <a:off x="6386170" y="3814027"/>
            <a:ext cx="557038" cy="562772"/>
            <a:chOff x="4906800" y="1507500"/>
            <a:chExt cx="70350" cy="71075"/>
          </a:xfrm>
        </p:grpSpPr>
        <p:sp>
          <p:nvSpPr>
            <p:cNvPr id="2026" name="Google Shape;2026;p7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 name="Google Shape;2031;p79"/>
          <p:cNvGrpSpPr/>
          <p:nvPr/>
        </p:nvGrpSpPr>
        <p:grpSpPr>
          <a:xfrm>
            <a:off x="4423778" y="2340963"/>
            <a:ext cx="517934" cy="517934"/>
            <a:chOff x="3736598" y="2170606"/>
            <a:chExt cx="404889" cy="404889"/>
          </a:xfrm>
        </p:grpSpPr>
        <p:sp>
          <p:nvSpPr>
            <p:cNvPr id="2032" name="Google Shape;2032;p7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 name="Google Shape;2036;p79"/>
          <p:cNvGrpSpPr/>
          <p:nvPr/>
        </p:nvGrpSpPr>
        <p:grpSpPr>
          <a:xfrm>
            <a:off x="3690839" y="2341061"/>
            <a:ext cx="586986" cy="517740"/>
            <a:chOff x="3161917" y="2170682"/>
            <a:chExt cx="458870" cy="404737"/>
          </a:xfrm>
        </p:grpSpPr>
        <p:sp>
          <p:nvSpPr>
            <p:cNvPr id="2037" name="Google Shape;2037;p7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 name="Google Shape;2040;p79"/>
          <p:cNvGrpSpPr/>
          <p:nvPr/>
        </p:nvGrpSpPr>
        <p:grpSpPr>
          <a:xfrm>
            <a:off x="3713860" y="3102400"/>
            <a:ext cx="540943" cy="517963"/>
            <a:chOff x="3179914" y="2889488"/>
            <a:chExt cx="422876" cy="404911"/>
          </a:xfrm>
        </p:grpSpPr>
        <p:sp>
          <p:nvSpPr>
            <p:cNvPr id="2041" name="Google Shape;2041;p7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 name="Google Shape;2047;p79"/>
          <p:cNvGrpSpPr/>
          <p:nvPr/>
        </p:nvGrpSpPr>
        <p:grpSpPr>
          <a:xfrm>
            <a:off x="4414654" y="3102358"/>
            <a:ext cx="536180" cy="518047"/>
            <a:chOff x="3729467" y="2889422"/>
            <a:chExt cx="419153" cy="404977"/>
          </a:xfrm>
        </p:grpSpPr>
        <p:sp>
          <p:nvSpPr>
            <p:cNvPr id="2048" name="Google Shape;2048;p7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79"/>
          <p:cNvGrpSpPr/>
          <p:nvPr/>
        </p:nvGrpSpPr>
        <p:grpSpPr>
          <a:xfrm>
            <a:off x="1951688" y="3445787"/>
            <a:ext cx="965351" cy="134611"/>
            <a:chOff x="4411970" y="2962952"/>
            <a:chExt cx="706544" cy="104212"/>
          </a:xfrm>
        </p:grpSpPr>
        <p:sp>
          <p:nvSpPr>
            <p:cNvPr id="2056" name="Google Shape;2056;p7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79"/>
          <p:cNvGrpSpPr/>
          <p:nvPr/>
        </p:nvGrpSpPr>
        <p:grpSpPr>
          <a:xfrm>
            <a:off x="1951688" y="3041077"/>
            <a:ext cx="960158" cy="289172"/>
            <a:chOff x="4411970" y="2726085"/>
            <a:chExt cx="643107" cy="193659"/>
          </a:xfrm>
        </p:grpSpPr>
        <p:sp>
          <p:nvSpPr>
            <p:cNvPr id="2061" name="Google Shape;2061;p7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79"/>
          <p:cNvGrpSpPr/>
          <p:nvPr/>
        </p:nvGrpSpPr>
        <p:grpSpPr>
          <a:xfrm>
            <a:off x="960185" y="3295400"/>
            <a:ext cx="811503" cy="252584"/>
            <a:chOff x="4411970" y="4340222"/>
            <a:chExt cx="779467" cy="242683"/>
          </a:xfrm>
        </p:grpSpPr>
        <p:sp>
          <p:nvSpPr>
            <p:cNvPr id="2065" name="Google Shape;2065;p7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 name="Google Shape;2068;p79"/>
          <p:cNvGrpSpPr/>
          <p:nvPr/>
        </p:nvGrpSpPr>
        <p:grpSpPr>
          <a:xfrm>
            <a:off x="1951688" y="2709308"/>
            <a:ext cx="965160" cy="216230"/>
            <a:chOff x="4411970" y="2468674"/>
            <a:chExt cx="747317" cy="167425"/>
          </a:xfrm>
        </p:grpSpPr>
        <p:sp>
          <p:nvSpPr>
            <p:cNvPr id="2069" name="Google Shape;2069;p7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1" name="Google Shape;2071;p79"/>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2" name="Google Shape;2072;p79"/>
          <p:cNvGrpSpPr/>
          <p:nvPr/>
        </p:nvGrpSpPr>
        <p:grpSpPr>
          <a:xfrm>
            <a:off x="959254" y="2334687"/>
            <a:ext cx="1959041" cy="208784"/>
            <a:chOff x="6336019" y="3733725"/>
            <a:chExt cx="2566206" cy="351310"/>
          </a:xfrm>
        </p:grpSpPr>
        <p:sp>
          <p:nvSpPr>
            <p:cNvPr id="2073" name="Google Shape;2073;p7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79"/>
          <p:cNvGrpSpPr/>
          <p:nvPr/>
        </p:nvGrpSpPr>
        <p:grpSpPr>
          <a:xfrm>
            <a:off x="1951688" y="3950602"/>
            <a:ext cx="946551" cy="153200"/>
            <a:chOff x="4404545" y="3301592"/>
            <a:chExt cx="782403" cy="129272"/>
          </a:xfrm>
        </p:grpSpPr>
        <p:sp>
          <p:nvSpPr>
            <p:cNvPr id="2078" name="Google Shape;2078;p7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 name="Google Shape;2080;p79"/>
          <p:cNvGrpSpPr/>
          <p:nvPr/>
        </p:nvGrpSpPr>
        <p:grpSpPr>
          <a:xfrm>
            <a:off x="1951688" y="3695937"/>
            <a:ext cx="962257" cy="139127"/>
            <a:chOff x="4411970" y="3131459"/>
            <a:chExt cx="710520" cy="117397"/>
          </a:xfrm>
        </p:grpSpPr>
        <p:sp>
          <p:nvSpPr>
            <p:cNvPr id="2081" name="Google Shape;2081;p7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83" name="Google Shape;2083;p79"/>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4" name="Google Shape;2084;p79"/>
          <p:cNvGrpSpPr/>
          <p:nvPr/>
        </p:nvGrpSpPr>
        <p:grpSpPr>
          <a:xfrm>
            <a:off x="951833" y="3621603"/>
            <a:ext cx="823838" cy="458988"/>
            <a:chOff x="4411970" y="1801825"/>
            <a:chExt cx="734586" cy="409262"/>
          </a:xfrm>
        </p:grpSpPr>
        <p:sp>
          <p:nvSpPr>
            <p:cNvPr id="2085" name="Google Shape;2085;p7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 name="Google Shape;2087;p79"/>
          <p:cNvGrpSpPr/>
          <p:nvPr/>
        </p:nvGrpSpPr>
        <p:grpSpPr>
          <a:xfrm>
            <a:off x="3056804" y="2339173"/>
            <a:ext cx="521514" cy="521514"/>
            <a:chOff x="5681300" y="2527788"/>
            <a:chExt cx="805800" cy="805800"/>
          </a:xfrm>
        </p:grpSpPr>
        <p:sp>
          <p:nvSpPr>
            <p:cNvPr id="2088" name="Google Shape;2088;p7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 name="Google Shape;2090;p79"/>
          <p:cNvGrpSpPr/>
          <p:nvPr/>
        </p:nvGrpSpPr>
        <p:grpSpPr>
          <a:xfrm>
            <a:off x="3051044" y="3094865"/>
            <a:ext cx="533033" cy="533033"/>
            <a:chOff x="4049800" y="640400"/>
            <a:chExt cx="858900" cy="858900"/>
          </a:xfrm>
        </p:grpSpPr>
        <p:sp>
          <p:nvSpPr>
            <p:cNvPr id="2091" name="Google Shape;2091;p7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 name="Google Shape;2093;p79"/>
          <p:cNvGrpSpPr/>
          <p:nvPr/>
        </p:nvGrpSpPr>
        <p:grpSpPr>
          <a:xfrm>
            <a:off x="2976527" y="3772543"/>
            <a:ext cx="682068" cy="682068"/>
            <a:chOff x="5080188" y="927900"/>
            <a:chExt cx="961200" cy="961200"/>
          </a:xfrm>
        </p:grpSpPr>
        <p:sp>
          <p:nvSpPr>
            <p:cNvPr id="2094" name="Google Shape;2094;p7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 name="Google Shape;2102;p79"/>
          <p:cNvGrpSpPr/>
          <p:nvPr/>
        </p:nvGrpSpPr>
        <p:grpSpPr>
          <a:xfrm>
            <a:off x="4440026" y="3869234"/>
            <a:ext cx="505650" cy="504006"/>
            <a:chOff x="6039282" y="1042577"/>
            <a:chExt cx="734315" cy="731929"/>
          </a:xfrm>
        </p:grpSpPr>
        <p:sp>
          <p:nvSpPr>
            <p:cNvPr id="2103" name="Google Shape;2103;p7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79"/>
          <p:cNvGrpSpPr/>
          <p:nvPr/>
        </p:nvGrpSpPr>
        <p:grpSpPr>
          <a:xfrm>
            <a:off x="5052628" y="2298862"/>
            <a:ext cx="567744" cy="602136"/>
            <a:chOff x="1825800" y="1651625"/>
            <a:chExt cx="539989" cy="571775"/>
          </a:xfrm>
        </p:grpSpPr>
        <p:sp>
          <p:nvSpPr>
            <p:cNvPr id="2125" name="Google Shape;2125;p7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 name="Google Shape;2129;p79"/>
          <p:cNvGrpSpPr/>
          <p:nvPr/>
        </p:nvGrpSpPr>
        <p:grpSpPr>
          <a:xfrm>
            <a:off x="3727557" y="3855579"/>
            <a:ext cx="508123" cy="507955"/>
            <a:chOff x="1897577" y="2802432"/>
            <a:chExt cx="492176" cy="492014"/>
          </a:xfrm>
        </p:grpSpPr>
        <p:sp>
          <p:nvSpPr>
            <p:cNvPr id="2130" name="Google Shape;2130;p7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 name="Google Shape;2142;p79"/>
          <p:cNvGrpSpPr/>
          <p:nvPr/>
        </p:nvGrpSpPr>
        <p:grpSpPr>
          <a:xfrm>
            <a:off x="959087" y="4169123"/>
            <a:ext cx="809227" cy="200842"/>
            <a:chOff x="2013045" y="4813233"/>
            <a:chExt cx="921986" cy="228854"/>
          </a:xfrm>
        </p:grpSpPr>
        <p:sp>
          <p:nvSpPr>
            <p:cNvPr id="2143" name="Google Shape;2143;p7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 name="Google Shape;2145;p79"/>
          <p:cNvGrpSpPr/>
          <p:nvPr/>
        </p:nvGrpSpPr>
        <p:grpSpPr>
          <a:xfrm>
            <a:off x="967547" y="2656004"/>
            <a:ext cx="792421" cy="269941"/>
            <a:chOff x="1046767" y="4756633"/>
            <a:chExt cx="859646" cy="292841"/>
          </a:xfrm>
        </p:grpSpPr>
        <p:sp>
          <p:nvSpPr>
            <p:cNvPr id="2146" name="Google Shape;2146;p7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9" name="Google Shape;2149;p79"/>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9"/>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9"/>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9"/>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3" name="Google Shape;2153;p79"/>
          <p:cNvGrpSpPr/>
          <p:nvPr/>
        </p:nvGrpSpPr>
        <p:grpSpPr>
          <a:xfrm>
            <a:off x="7103403" y="2550562"/>
            <a:ext cx="166473" cy="141497"/>
            <a:chOff x="4660325" y="1866850"/>
            <a:chExt cx="68350" cy="58100"/>
          </a:xfrm>
        </p:grpSpPr>
        <p:sp>
          <p:nvSpPr>
            <p:cNvPr id="2154" name="Google Shape;2154;p7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 name="Google Shape;2156;p79"/>
          <p:cNvGrpSpPr/>
          <p:nvPr/>
        </p:nvGrpSpPr>
        <p:grpSpPr>
          <a:xfrm>
            <a:off x="7412747" y="2576286"/>
            <a:ext cx="162515" cy="90049"/>
            <a:chOff x="4791775" y="1877500"/>
            <a:chExt cx="66725" cy="36975"/>
          </a:xfrm>
        </p:grpSpPr>
        <p:sp>
          <p:nvSpPr>
            <p:cNvPr id="2157" name="Google Shape;2157;p7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 name="Google Shape;2159;p79"/>
          <p:cNvGrpSpPr/>
          <p:nvPr/>
        </p:nvGrpSpPr>
        <p:grpSpPr>
          <a:xfrm>
            <a:off x="7734460" y="2576286"/>
            <a:ext cx="144979" cy="90049"/>
            <a:chOff x="4923925" y="1877500"/>
            <a:chExt cx="59525" cy="36975"/>
          </a:xfrm>
        </p:grpSpPr>
        <p:sp>
          <p:nvSpPr>
            <p:cNvPr id="2160" name="Google Shape;2160;p7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 name="Google Shape;2162;p79"/>
          <p:cNvGrpSpPr/>
          <p:nvPr/>
        </p:nvGrpSpPr>
        <p:grpSpPr>
          <a:xfrm>
            <a:off x="8028952" y="2558477"/>
            <a:ext cx="141447" cy="125667"/>
            <a:chOff x="5058450" y="1870100"/>
            <a:chExt cx="58075" cy="51600"/>
          </a:xfrm>
        </p:grpSpPr>
        <p:sp>
          <p:nvSpPr>
            <p:cNvPr id="2163" name="Google Shape;2163;p7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5" name="Google Shape;2165;p79"/>
          <p:cNvGrpSpPr/>
          <p:nvPr/>
        </p:nvGrpSpPr>
        <p:grpSpPr>
          <a:xfrm>
            <a:off x="7443466" y="2980885"/>
            <a:ext cx="101077" cy="107645"/>
            <a:chOff x="4811425" y="2065025"/>
            <a:chExt cx="41500" cy="44200"/>
          </a:xfrm>
        </p:grpSpPr>
        <p:sp>
          <p:nvSpPr>
            <p:cNvPr id="2166" name="Google Shape;2166;p7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 name="Google Shape;2168;p79"/>
          <p:cNvGrpSpPr/>
          <p:nvPr/>
        </p:nvGrpSpPr>
        <p:grpSpPr>
          <a:xfrm>
            <a:off x="7735904" y="2981098"/>
            <a:ext cx="120867" cy="107218"/>
            <a:chOff x="4929875" y="2065025"/>
            <a:chExt cx="49625" cy="44025"/>
          </a:xfrm>
        </p:grpSpPr>
        <p:sp>
          <p:nvSpPr>
            <p:cNvPr id="2169" name="Google Shape;2169;p7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 name="Google Shape;2171;p79"/>
          <p:cNvGrpSpPr/>
          <p:nvPr/>
        </p:nvGrpSpPr>
        <p:grpSpPr>
          <a:xfrm>
            <a:off x="8064572" y="2984112"/>
            <a:ext cx="70206" cy="101191"/>
            <a:chOff x="5083925" y="2066350"/>
            <a:chExt cx="28825" cy="41550"/>
          </a:xfrm>
        </p:grpSpPr>
        <p:sp>
          <p:nvSpPr>
            <p:cNvPr id="2172" name="Google Shape;2172;p7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 name="Google Shape;2174;p79"/>
          <p:cNvGrpSpPr/>
          <p:nvPr/>
        </p:nvGrpSpPr>
        <p:grpSpPr>
          <a:xfrm>
            <a:off x="7096126" y="2999759"/>
            <a:ext cx="181026" cy="69896"/>
            <a:chOff x="4659775" y="2072775"/>
            <a:chExt cx="74325" cy="28700"/>
          </a:xfrm>
        </p:grpSpPr>
        <p:sp>
          <p:nvSpPr>
            <p:cNvPr id="2175" name="Google Shape;2175;p7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8" name="Google Shape;2178;p79"/>
          <p:cNvGrpSpPr/>
          <p:nvPr/>
        </p:nvGrpSpPr>
        <p:grpSpPr>
          <a:xfrm>
            <a:off x="8015982" y="2790324"/>
            <a:ext cx="167387" cy="89197"/>
            <a:chOff x="4662475" y="1976500"/>
            <a:chExt cx="68725" cy="36625"/>
          </a:xfrm>
        </p:grpSpPr>
        <p:sp>
          <p:nvSpPr>
            <p:cNvPr id="2179" name="Google Shape;2179;p7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2" name="Google Shape;2182;p79"/>
          <p:cNvGrpSpPr/>
          <p:nvPr/>
        </p:nvGrpSpPr>
        <p:grpSpPr>
          <a:xfrm>
            <a:off x="7712887" y="2793764"/>
            <a:ext cx="166899" cy="82317"/>
            <a:chOff x="4920150" y="1977875"/>
            <a:chExt cx="68525" cy="33800"/>
          </a:xfrm>
        </p:grpSpPr>
        <p:sp>
          <p:nvSpPr>
            <p:cNvPr id="2183" name="Google Shape;2183;p7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 name="Google Shape;2186;p79"/>
          <p:cNvGrpSpPr/>
          <p:nvPr/>
        </p:nvGrpSpPr>
        <p:grpSpPr>
          <a:xfrm>
            <a:off x="7124044" y="3197682"/>
            <a:ext cx="125190" cy="127859"/>
            <a:chOff x="4676550" y="2160575"/>
            <a:chExt cx="51400" cy="52500"/>
          </a:xfrm>
        </p:grpSpPr>
        <p:sp>
          <p:nvSpPr>
            <p:cNvPr id="2187" name="Google Shape;2187;p7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 name="Google Shape;2190;p79"/>
          <p:cNvGrpSpPr/>
          <p:nvPr/>
        </p:nvGrpSpPr>
        <p:grpSpPr>
          <a:xfrm>
            <a:off x="7421302" y="3204714"/>
            <a:ext cx="145405" cy="113794"/>
            <a:chOff x="4768325" y="2163475"/>
            <a:chExt cx="59700" cy="46725"/>
          </a:xfrm>
        </p:grpSpPr>
        <p:sp>
          <p:nvSpPr>
            <p:cNvPr id="2191" name="Google Shape;2191;p7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3" name="Google Shape;2193;p79"/>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9"/>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9"/>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9"/>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9"/>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9"/>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9" name="Google Shape;2199;p79"/>
          <p:cNvGrpSpPr/>
          <p:nvPr/>
        </p:nvGrpSpPr>
        <p:grpSpPr>
          <a:xfrm>
            <a:off x="7437621" y="3459808"/>
            <a:ext cx="112768" cy="106853"/>
            <a:chOff x="4768575" y="2253950"/>
            <a:chExt cx="46300" cy="43875"/>
          </a:xfrm>
        </p:grpSpPr>
        <p:sp>
          <p:nvSpPr>
            <p:cNvPr id="2200" name="Google Shape;2200;p7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 name="Google Shape;2202;p79"/>
          <p:cNvGrpSpPr/>
          <p:nvPr/>
        </p:nvGrpSpPr>
        <p:grpSpPr>
          <a:xfrm>
            <a:off x="7737243" y="3948834"/>
            <a:ext cx="118187" cy="146246"/>
            <a:chOff x="4960900" y="2433225"/>
            <a:chExt cx="48525" cy="60050"/>
          </a:xfrm>
        </p:grpSpPr>
        <p:sp>
          <p:nvSpPr>
            <p:cNvPr id="2203" name="Google Shape;2203;p7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 name="Google Shape;2205;p79"/>
          <p:cNvGrpSpPr/>
          <p:nvPr/>
        </p:nvGrpSpPr>
        <p:grpSpPr>
          <a:xfrm>
            <a:off x="7425808" y="4212895"/>
            <a:ext cx="136394" cy="143810"/>
            <a:chOff x="4854075" y="2527625"/>
            <a:chExt cx="56000" cy="59050"/>
          </a:xfrm>
        </p:grpSpPr>
        <p:sp>
          <p:nvSpPr>
            <p:cNvPr id="2206" name="Google Shape;2206;p7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8" name="Google Shape;2208;p79"/>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9"/>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9"/>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1" name="Google Shape;2211;p79"/>
          <p:cNvGrpSpPr/>
          <p:nvPr/>
        </p:nvGrpSpPr>
        <p:grpSpPr>
          <a:xfrm>
            <a:off x="8050020" y="3676639"/>
            <a:ext cx="99312" cy="160797"/>
            <a:chOff x="5059700" y="2334775"/>
            <a:chExt cx="40775" cy="66025"/>
          </a:xfrm>
        </p:grpSpPr>
        <p:sp>
          <p:nvSpPr>
            <p:cNvPr id="2212" name="Google Shape;2212;p7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 name="Google Shape;2221;p79"/>
          <p:cNvGrpSpPr/>
          <p:nvPr/>
        </p:nvGrpSpPr>
        <p:grpSpPr>
          <a:xfrm>
            <a:off x="8007184" y="3941771"/>
            <a:ext cx="184984" cy="160371"/>
            <a:chOff x="5037700" y="2430325"/>
            <a:chExt cx="75950" cy="65850"/>
          </a:xfrm>
        </p:grpSpPr>
        <p:sp>
          <p:nvSpPr>
            <p:cNvPr id="2222" name="Google Shape;2222;p7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4" name="Google Shape;2224;p79"/>
          <p:cNvGrpSpPr/>
          <p:nvPr/>
        </p:nvGrpSpPr>
        <p:grpSpPr>
          <a:xfrm>
            <a:off x="7426689" y="3708223"/>
            <a:ext cx="173014" cy="97629"/>
            <a:chOff x="4756975" y="2341800"/>
            <a:chExt cx="91975" cy="51925"/>
          </a:xfrm>
        </p:grpSpPr>
        <p:sp>
          <p:nvSpPr>
            <p:cNvPr id="2225" name="Google Shape;2225;p7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 name="Google Shape;2245;p79"/>
          <p:cNvGrpSpPr/>
          <p:nvPr/>
        </p:nvGrpSpPr>
        <p:grpSpPr>
          <a:xfrm>
            <a:off x="7693626" y="4196920"/>
            <a:ext cx="212497" cy="175761"/>
            <a:chOff x="4943575" y="2516350"/>
            <a:chExt cx="98675" cy="81700"/>
          </a:xfrm>
        </p:grpSpPr>
        <p:sp>
          <p:nvSpPr>
            <p:cNvPr id="2246" name="Google Shape;2246;p7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4" name="Google Shape;2324;p79"/>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9"/>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9"/>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9"/>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2" name="Shape 2332"/>
        <p:cNvGrpSpPr/>
        <p:nvPr/>
      </p:nvGrpSpPr>
      <p:grpSpPr>
        <a:xfrm>
          <a:off x="0" y="0"/>
          <a:ext cx="0" cy="0"/>
          <a:chOff x="0" y="0"/>
          <a:chExt cx="0" cy="0"/>
        </a:xfrm>
      </p:grpSpPr>
      <p:grpSp>
        <p:nvGrpSpPr>
          <p:cNvPr id="2333" name="Google Shape;2333;p80"/>
          <p:cNvGrpSpPr/>
          <p:nvPr/>
        </p:nvGrpSpPr>
        <p:grpSpPr>
          <a:xfrm>
            <a:off x="752796" y="2869970"/>
            <a:ext cx="2622876" cy="1333540"/>
            <a:chOff x="238125" y="1038125"/>
            <a:chExt cx="7146800" cy="3633625"/>
          </a:xfrm>
        </p:grpSpPr>
        <p:sp>
          <p:nvSpPr>
            <p:cNvPr id="2334" name="Google Shape;2334;p8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80"/>
          <p:cNvGrpSpPr/>
          <p:nvPr/>
        </p:nvGrpSpPr>
        <p:grpSpPr>
          <a:xfrm>
            <a:off x="6681268" y="3584496"/>
            <a:ext cx="560636" cy="516497"/>
            <a:chOff x="6652051" y="3714143"/>
            <a:chExt cx="560636" cy="516497"/>
          </a:xfrm>
        </p:grpSpPr>
        <p:grpSp>
          <p:nvGrpSpPr>
            <p:cNvPr id="3907" name="Google Shape;3907;p80"/>
            <p:cNvGrpSpPr/>
            <p:nvPr/>
          </p:nvGrpSpPr>
          <p:grpSpPr>
            <a:xfrm>
              <a:off x="6669657" y="3716715"/>
              <a:ext cx="466768" cy="464314"/>
              <a:chOff x="3139766" y="765669"/>
              <a:chExt cx="886380" cy="881888"/>
            </a:xfrm>
          </p:grpSpPr>
          <p:grpSp>
            <p:nvGrpSpPr>
              <p:cNvPr id="3908" name="Google Shape;3908;p80"/>
              <p:cNvGrpSpPr/>
              <p:nvPr/>
            </p:nvGrpSpPr>
            <p:grpSpPr>
              <a:xfrm>
                <a:off x="3139766" y="765669"/>
                <a:ext cx="886380" cy="881888"/>
                <a:chOff x="3139766" y="765669"/>
                <a:chExt cx="886380" cy="881888"/>
              </a:xfrm>
            </p:grpSpPr>
            <p:sp>
              <p:nvSpPr>
                <p:cNvPr id="3909" name="Google Shape;3909;p8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8" name="Google Shape;3918;p8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2" name="Google Shape;3922;p8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80"/>
          <p:cNvGrpSpPr/>
          <p:nvPr/>
        </p:nvGrpSpPr>
        <p:grpSpPr>
          <a:xfrm>
            <a:off x="7679978" y="3065079"/>
            <a:ext cx="104231" cy="320340"/>
            <a:chOff x="7564426" y="3224343"/>
            <a:chExt cx="119985" cy="368801"/>
          </a:xfrm>
        </p:grpSpPr>
        <p:sp>
          <p:nvSpPr>
            <p:cNvPr id="3924" name="Google Shape;3924;p8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80"/>
          <p:cNvGrpSpPr/>
          <p:nvPr/>
        </p:nvGrpSpPr>
        <p:grpSpPr>
          <a:xfrm>
            <a:off x="7379466" y="3059180"/>
            <a:ext cx="189489" cy="332132"/>
            <a:chOff x="8370831" y="3202002"/>
            <a:chExt cx="218129" cy="382376"/>
          </a:xfrm>
        </p:grpSpPr>
        <p:sp>
          <p:nvSpPr>
            <p:cNvPr id="3927" name="Google Shape;3927;p8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80"/>
          <p:cNvGrpSpPr/>
          <p:nvPr/>
        </p:nvGrpSpPr>
        <p:grpSpPr>
          <a:xfrm>
            <a:off x="8102855" y="3470312"/>
            <a:ext cx="309429" cy="267000"/>
            <a:chOff x="6742064" y="3750480"/>
            <a:chExt cx="399315" cy="344560"/>
          </a:xfrm>
        </p:grpSpPr>
        <p:sp>
          <p:nvSpPr>
            <p:cNvPr id="3930" name="Google Shape;3930;p8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80"/>
          <p:cNvGrpSpPr/>
          <p:nvPr/>
        </p:nvGrpSpPr>
        <p:grpSpPr>
          <a:xfrm>
            <a:off x="7641874" y="3821360"/>
            <a:ext cx="180437" cy="281608"/>
            <a:chOff x="7248525" y="3739696"/>
            <a:chExt cx="230531" cy="359790"/>
          </a:xfrm>
        </p:grpSpPr>
        <p:sp>
          <p:nvSpPr>
            <p:cNvPr id="3933" name="Google Shape;3933;p8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5" name="Google Shape;3935;p80"/>
          <p:cNvGrpSpPr/>
          <p:nvPr/>
        </p:nvGrpSpPr>
        <p:grpSpPr>
          <a:xfrm>
            <a:off x="7887794" y="3464584"/>
            <a:ext cx="162896" cy="278710"/>
            <a:chOff x="7601242" y="3729267"/>
            <a:chExt cx="222566" cy="380803"/>
          </a:xfrm>
        </p:grpSpPr>
        <p:sp>
          <p:nvSpPr>
            <p:cNvPr id="3936" name="Google Shape;3936;p8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8" name="Google Shape;3938;p80"/>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9" name="Google Shape;3939;p80"/>
          <p:cNvGrpSpPr/>
          <p:nvPr/>
        </p:nvGrpSpPr>
        <p:grpSpPr>
          <a:xfrm>
            <a:off x="7377439" y="3465724"/>
            <a:ext cx="193543" cy="275990"/>
            <a:chOff x="8304647" y="3738687"/>
            <a:chExt cx="225076" cy="320956"/>
          </a:xfrm>
        </p:grpSpPr>
        <p:sp>
          <p:nvSpPr>
            <p:cNvPr id="3940" name="Google Shape;3940;p8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80"/>
          <p:cNvGrpSpPr/>
          <p:nvPr/>
        </p:nvGrpSpPr>
        <p:grpSpPr>
          <a:xfrm>
            <a:off x="7649932" y="3465724"/>
            <a:ext cx="178492" cy="275990"/>
            <a:chOff x="8615101" y="3738687"/>
            <a:chExt cx="207573" cy="320956"/>
          </a:xfrm>
        </p:grpSpPr>
        <p:sp>
          <p:nvSpPr>
            <p:cNvPr id="3944" name="Google Shape;3944;p8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7" name="Google Shape;3947;p80"/>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8" name="Google Shape;3948;p80"/>
          <p:cNvGrpSpPr/>
          <p:nvPr/>
        </p:nvGrpSpPr>
        <p:grpSpPr>
          <a:xfrm>
            <a:off x="7875463" y="3868385"/>
            <a:ext cx="187557" cy="187557"/>
            <a:chOff x="8565775" y="671075"/>
            <a:chExt cx="441000" cy="441000"/>
          </a:xfrm>
        </p:grpSpPr>
        <p:sp>
          <p:nvSpPr>
            <p:cNvPr id="3949" name="Google Shape;3949;p8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1" name="Google Shape;3951;p80"/>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3" name="Google Shape;3953;p80"/>
          <p:cNvGrpSpPr/>
          <p:nvPr/>
        </p:nvGrpSpPr>
        <p:grpSpPr>
          <a:xfrm>
            <a:off x="6029935" y="2940910"/>
            <a:ext cx="587865" cy="517731"/>
            <a:chOff x="6000718" y="3070557"/>
            <a:chExt cx="587865" cy="517731"/>
          </a:xfrm>
        </p:grpSpPr>
        <p:sp>
          <p:nvSpPr>
            <p:cNvPr id="3954" name="Google Shape;3954;p8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80"/>
          <p:cNvGrpSpPr/>
          <p:nvPr/>
        </p:nvGrpSpPr>
        <p:grpSpPr>
          <a:xfrm>
            <a:off x="6044740" y="3584570"/>
            <a:ext cx="557665" cy="516387"/>
            <a:chOff x="6015523" y="3714217"/>
            <a:chExt cx="557665" cy="516387"/>
          </a:xfrm>
        </p:grpSpPr>
        <p:grpSp>
          <p:nvGrpSpPr>
            <p:cNvPr id="3965" name="Google Shape;3965;p80"/>
            <p:cNvGrpSpPr/>
            <p:nvPr/>
          </p:nvGrpSpPr>
          <p:grpSpPr>
            <a:xfrm>
              <a:off x="6036094" y="3716980"/>
              <a:ext cx="529822" cy="510480"/>
              <a:chOff x="3148311" y="-545634"/>
              <a:chExt cx="1006118" cy="969572"/>
            </a:xfrm>
          </p:grpSpPr>
          <p:sp>
            <p:nvSpPr>
              <p:cNvPr id="3966" name="Google Shape;3966;p8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6" name="Google Shape;3976;p8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7" name="Google Shape;3977;p80"/>
          <p:cNvGrpSpPr/>
          <p:nvPr/>
        </p:nvGrpSpPr>
        <p:grpSpPr>
          <a:xfrm>
            <a:off x="6673522" y="2943981"/>
            <a:ext cx="576302" cy="511871"/>
            <a:chOff x="6644304" y="3073628"/>
            <a:chExt cx="576302" cy="511871"/>
          </a:xfrm>
        </p:grpSpPr>
        <p:grpSp>
          <p:nvGrpSpPr>
            <p:cNvPr id="3978" name="Google Shape;3978;p80"/>
            <p:cNvGrpSpPr/>
            <p:nvPr/>
          </p:nvGrpSpPr>
          <p:grpSpPr>
            <a:xfrm>
              <a:off x="6712169" y="3073651"/>
              <a:ext cx="481611" cy="506713"/>
              <a:chOff x="1833536" y="-546641"/>
              <a:chExt cx="914567" cy="962419"/>
            </a:xfrm>
          </p:grpSpPr>
          <p:grpSp>
            <p:nvGrpSpPr>
              <p:cNvPr id="3979" name="Google Shape;3979;p80"/>
              <p:cNvGrpSpPr/>
              <p:nvPr/>
            </p:nvGrpSpPr>
            <p:grpSpPr>
              <a:xfrm>
                <a:off x="1833536" y="-524249"/>
                <a:ext cx="914567" cy="940027"/>
                <a:chOff x="1833536" y="-524249"/>
                <a:chExt cx="914567" cy="940027"/>
              </a:xfrm>
            </p:grpSpPr>
            <p:sp>
              <p:nvSpPr>
                <p:cNvPr id="3980" name="Google Shape;3980;p8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5" name="Google Shape;3985;p8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9" name="Google Shape;3989;p8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0" name="Google Shape;3990;p80"/>
          <p:cNvGrpSpPr/>
          <p:nvPr/>
        </p:nvGrpSpPr>
        <p:grpSpPr>
          <a:xfrm>
            <a:off x="5938558" y="1033351"/>
            <a:ext cx="2435960" cy="1297725"/>
            <a:chOff x="233350" y="949250"/>
            <a:chExt cx="7137300" cy="3802300"/>
          </a:xfrm>
        </p:grpSpPr>
        <p:sp>
          <p:nvSpPr>
            <p:cNvPr id="3991" name="Google Shape;3991;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80"/>
          <p:cNvGrpSpPr/>
          <p:nvPr/>
        </p:nvGrpSpPr>
        <p:grpSpPr>
          <a:xfrm>
            <a:off x="731715" y="995041"/>
            <a:ext cx="2665073" cy="1317140"/>
            <a:chOff x="793334" y="1192826"/>
            <a:chExt cx="2665073" cy="1317140"/>
          </a:xfrm>
        </p:grpSpPr>
        <p:sp>
          <p:nvSpPr>
            <p:cNvPr id="4043" name="Google Shape;4043;p80"/>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0"/>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0"/>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0"/>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0"/>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0"/>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0"/>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0"/>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0"/>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0"/>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0"/>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0"/>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0"/>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0"/>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0"/>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0"/>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0"/>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0"/>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0"/>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0"/>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0"/>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0"/>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0"/>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0"/>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0"/>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0"/>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0"/>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0"/>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0"/>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0"/>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0"/>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0"/>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0"/>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0"/>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0"/>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0"/>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0"/>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0"/>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0"/>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0"/>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0"/>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0"/>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0"/>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0"/>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0"/>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0"/>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0"/>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0"/>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0"/>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0"/>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0"/>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0"/>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0"/>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0"/>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0"/>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0"/>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0"/>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0"/>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0"/>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0"/>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0"/>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0"/>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0"/>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0"/>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0"/>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0"/>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0"/>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0"/>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0"/>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0"/>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0"/>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0"/>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0"/>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0"/>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0"/>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0"/>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0"/>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0"/>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0"/>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0"/>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0"/>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0"/>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0"/>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0"/>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0"/>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0"/>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0"/>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0"/>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0"/>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0"/>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0"/>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0"/>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0"/>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0"/>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0"/>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0"/>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0"/>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0"/>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0"/>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0"/>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0"/>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0"/>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0"/>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0"/>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0"/>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0"/>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0"/>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0"/>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0"/>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0"/>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0"/>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0"/>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0"/>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0"/>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0"/>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0"/>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0"/>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0"/>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0"/>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0"/>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0"/>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0"/>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0"/>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0"/>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0"/>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0"/>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0"/>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0"/>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0"/>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0"/>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0"/>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0"/>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0"/>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0"/>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0"/>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0"/>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0"/>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0"/>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0"/>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0"/>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0"/>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0"/>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0"/>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0"/>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0"/>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0"/>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0"/>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0"/>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0"/>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0"/>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0"/>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0"/>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0"/>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0"/>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0"/>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0"/>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0"/>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0"/>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0"/>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0"/>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0"/>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0"/>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0"/>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0"/>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0"/>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0"/>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0"/>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0"/>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0"/>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0"/>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0"/>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0"/>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0"/>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0"/>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0"/>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0"/>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0"/>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0"/>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0"/>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0"/>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0"/>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0"/>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0"/>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0"/>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0"/>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0"/>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0"/>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0"/>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0"/>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0"/>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0"/>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0"/>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0"/>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0"/>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0"/>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0"/>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0"/>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0"/>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0"/>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0"/>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0"/>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0"/>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0"/>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0"/>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0"/>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0"/>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0"/>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0"/>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0"/>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0"/>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0"/>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0"/>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0"/>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0"/>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0"/>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0"/>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0"/>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0"/>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0"/>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0"/>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0"/>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0"/>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0"/>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0"/>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0"/>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0"/>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0"/>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0"/>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0"/>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0"/>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0"/>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0"/>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0"/>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0"/>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0"/>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0"/>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0"/>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0"/>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0"/>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0"/>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0"/>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0"/>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0"/>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0"/>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0"/>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0"/>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0"/>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0"/>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0"/>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0"/>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0"/>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0"/>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0"/>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0"/>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0"/>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0"/>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0"/>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0"/>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0"/>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0"/>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0"/>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0"/>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0"/>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0"/>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0"/>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0"/>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0"/>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0"/>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0"/>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0"/>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0"/>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0"/>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0"/>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0"/>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0"/>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0"/>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0"/>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0"/>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0"/>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0"/>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0"/>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0"/>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0"/>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0"/>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0"/>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0"/>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0"/>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0"/>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0"/>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0"/>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0"/>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0"/>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0"/>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0"/>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0"/>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0"/>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0"/>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0"/>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0"/>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0"/>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0"/>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0"/>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0"/>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0"/>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0"/>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0"/>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0"/>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0"/>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0"/>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0"/>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0"/>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0"/>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0"/>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0"/>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0"/>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0"/>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0"/>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0"/>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0"/>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0"/>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0"/>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0"/>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0"/>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0"/>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0"/>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0"/>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0"/>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0"/>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0"/>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0"/>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0"/>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0"/>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0"/>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0"/>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0"/>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0"/>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0"/>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0"/>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0"/>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0"/>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0"/>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0"/>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0"/>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0"/>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0"/>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0"/>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0"/>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0"/>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0"/>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0"/>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0"/>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0"/>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0"/>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0"/>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0"/>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0"/>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0"/>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0"/>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0"/>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0"/>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0"/>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0"/>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0"/>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0"/>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0"/>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0"/>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0"/>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0"/>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0"/>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0"/>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0"/>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0"/>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0"/>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0"/>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0"/>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0"/>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0"/>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0"/>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0"/>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0"/>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0"/>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0"/>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0"/>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0"/>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0"/>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0"/>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0"/>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0"/>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0"/>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0"/>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0"/>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0"/>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0"/>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0"/>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0"/>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0"/>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0"/>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0"/>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0"/>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0"/>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0"/>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0"/>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0"/>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0"/>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0"/>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0"/>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0"/>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0"/>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0"/>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0"/>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0"/>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0"/>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0"/>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0"/>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0"/>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0"/>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0"/>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0"/>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0"/>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0"/>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0"/>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0"/>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0"/>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0"/>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0"/>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0"/>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0"/>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0"/>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0"/>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0"/>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0"/>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0"/>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0"/>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0"/>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0"/>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0"/>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0"/>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0"/>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0"/>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0"/>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0"/>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0"/>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0"/>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0"/>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0"/>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0"/>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0"/>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0"/>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0"/>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0"/>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0"/>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0"/>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0"/>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0"/>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0"/>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0"/>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0"/>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0"/>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0"/>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0"/>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0"/>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0"/>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0"/>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0"/>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0"/>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0"/>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0"/>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0"/>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0"/>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0"/>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0"/>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0"/>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0"/>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0"/>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0"/>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0"/>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0"/>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0"/>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0"/>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0"/>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0"/>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0"/>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0"/>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0"/>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0"/>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0"/>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0"/>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0"/>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0"/>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0"/>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0"/>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0"/>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0"/>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0"/>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0"/>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0"/>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0"/>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0"/>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0"/>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0"/>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0"/>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0"/>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0"/>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0"/>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0"/>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0"/>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0"/>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0"/>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0"/>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0"/>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0"/>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0"/>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0"/>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0"/>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0"/>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0"/>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0"/>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0"/>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0"/>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0"/>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0"/>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0"/>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0"/>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0"/>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0"/>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0"/>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0"/>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0"/>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0"/>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0"/>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0"/>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0"/>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0"/>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0"/>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0"/>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0"/>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0"/>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0"/>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0"/>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0"/>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0"/>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0"/>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0"/>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0"/>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0"/>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0"/>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0"/>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0"/>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0"/>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0"/>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0"/>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0"/>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0"/>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0"/>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0"/>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0"/>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0"/>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0"/>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0"/>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0"/>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0"/>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0"/>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0"/>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0"/>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0"/>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0"/>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0"/>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0"/>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0"/>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0"/>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0"/>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0"/>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0"/>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0"/>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0"/>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0"/>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0"/>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0"/>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0"/>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0"/>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0"/>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0"/>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0"/>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0"/>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0"/>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0"/>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0"/>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0"/>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0"/>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0"/>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0"/>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0"/>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0"/>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0"/>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0"/>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0"/>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0"/>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0"/>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0"/>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0"/>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0"/>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0"/>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0"/>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0"/>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0"/>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0"/>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0"/>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0"/>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0"/>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0"/>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0"/>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0"/>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0"/>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0"/>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0"/>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0"/>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0"/>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0"/>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0"/>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0"/>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0"/>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0"/>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0"/>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0"/>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0"/>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0"/>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0"/>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0"/>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0"/>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0"/>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0"/>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0"/>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0"/>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0"/>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0"/>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0"/>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0"/>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0"/>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0"/>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0"/>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0"/>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0"/>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0"/>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0"/>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0"/>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0"/>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0"/>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0"/>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0"/>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0"/>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0"/>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0"/>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0"/>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0"/>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0"/>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0"/>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0"/>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0"/>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0"/>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0"/>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0"/>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0"/>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0"/>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0"/>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0"/>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0"/>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0"/>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0"/>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0"/>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0"/>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0"/>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0"/>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0"/>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0"/>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0"/>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0"/>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0"/>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0"/>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0"/>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0"/>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0"/>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0"/>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0"/>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0"/>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0"/>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0"/>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0"/>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0"/>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0"/>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0"/>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0"/>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0"/>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0"/>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0"/>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0"/>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0"/>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0"/>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0"/>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0"/>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0"/>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0"/>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0"/>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0"/>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0"/>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0"/>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0"/>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0"/>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0"/>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0"/>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0"/>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0"/>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0"/>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0"/>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0"/>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0"/>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0"/>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0"/>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0"/>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0"/>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0"/>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0"/>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0"/>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0"/>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0"/>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0"/>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0"/>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0"/>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0"/>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0"/>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0"/>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0"/>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0"/>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0"/>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0"/>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0"/>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0"/>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0"/>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0"/>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0"/>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0"/>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0"/>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0"/>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0"/>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0"/>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0"/>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0"/>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0"/>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0"/>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0"/>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0"/>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0"/>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0"/>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0"/>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0"/>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0"/>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0"/>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0"/>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0"/>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0"/>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0"/>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0"/>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0"/>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0"/>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0"/>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0"/>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0"/>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0"/>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0"/>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0"/>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0"/>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0"/>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0"/>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0"/>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0"/>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0"/>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0"/>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0"/>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0"/>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0"/>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0"/>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0"/>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0"/>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0"/>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0"/>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0"/>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0"/>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0"/>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0"/>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0"/>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0"/>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0"/>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0"/>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0"/>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0"/>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0"/>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0"/>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0"/>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0"/>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0"/>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0"/>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0"/>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0"/>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0"/>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0"/>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0"/>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0"/>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0"/>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0"/>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0"/>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0"/>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0"/>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0"/>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0"/>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0"/>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0"/>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0"/>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0"/>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0"/>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0"/>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0"/>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0"/>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0"/>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0"/>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0"/>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0"/>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0"/>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0"/>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0"/>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0"/>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0"/>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0"/>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0"/>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0"/>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0"/>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0"/>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0"/>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0"/>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0"/>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0"/>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0"/>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0"/>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0"/>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0"/>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0"/>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0"/>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0"/>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0"/>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0"/>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0"/>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0"/>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0"/>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0"/>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0"/>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0"/>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0"/>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0"/>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0"/>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0"/>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0"/>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0"/>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0"/>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0"/>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0"/>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0"/>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0"/>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0"/>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0"/>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0"/>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0"/>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0"/>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0"/>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0"/>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0"/>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0"/>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0"/>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0"/>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0"/>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0"/>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0"/>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0"/>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0"/>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0"/>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0"/>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0"/>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0"/>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0"/>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0"/>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0"/>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0"/>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0"/>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0"/>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0"/>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0"/>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0"/>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0"/>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0"/>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0"/>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0"/>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0"/>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0"/>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0"/>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0"/>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0"/>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0"/>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0"/>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0"/>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0"/>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0"/>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0"/>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0"/>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0"/>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0"/>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0"/>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0"/>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0"/>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0"/>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0"/>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0"/>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0"/>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0"/>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0"/>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0"/>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0"/>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0"/>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0"/>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0"/>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0"/>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0"/>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0"/>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0"/>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0"/>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0"/>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0"/>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0"/>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0"/>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0"/>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0"/>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0"/>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0"/>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0"/>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0"/>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0"/>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0"/>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0"/>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0"/>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0"/>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0"/>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0"/>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0"/>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0"/>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0"/>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0"/>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0"/>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0"/>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0"/>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0"/>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0"/>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0"/>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0"/>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0"/>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0"/>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0"/>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0"/>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0"/>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0"/>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0"/>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0"/>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0"/>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0"/>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0"/>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0"/>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0"/>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0"/>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0"/>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0"/>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0"/>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0"/>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0"/>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0"/>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0"/>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0"/>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0"/>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0"/>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0"/>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0"/>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0"/>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0"/>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0"/>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0"/>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0"/>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0"/>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0"/>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0"/>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0"/>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0"/>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0"/>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0"/>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0"/>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0"/>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0"/>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0"/>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0"/>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0"/>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0"/>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0"/>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0"/>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0"/>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0"/>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0"/>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0"/>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0"/>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0"/>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0"/>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0"/>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0"/>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0"/>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0"/>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0"/>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0"/>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0"/>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0"/>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0"/>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0"/>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0"/>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0"/>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0"/>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0"/>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0"/>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0"/>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0"/>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0"/>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0"/>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0"/>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0"/>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0"/>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0"/>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0"/>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0"/>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0"/>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0"/>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0"/>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0"/>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0"/>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0"/>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0"/>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0"/>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0"/>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0"/>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0"/>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0"/>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0"/>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0"/>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0"/>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0"/>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0"/>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0"/>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0"/>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0"/>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0"/>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0"/>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0"/>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0"/>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0"/>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0"/>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0"/>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0"/>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0"/>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0"/>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0"/>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0"/>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0"/>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0"/>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0"/>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0"/>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0"/>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0"/>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0"/>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0"/>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0"/>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0"/>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0"/>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0"/>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0"/>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0"/>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0"/>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0"/>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0"/>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0"/>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0"/>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0"/>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0"/>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0"/>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0"/>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0"/>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0"/>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0"/>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0"/>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0"/>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0"/>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0"/>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0"/>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0"/>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0"/>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0"/>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0"/>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0"/>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0"/>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0"/>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0"/>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0"/>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0"/>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0"/>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0"/>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0"/>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0"/>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0"/>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0"/>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0"/>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0"/>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0"/>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0"/>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0"/>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0"/>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0"/>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0"/>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0"/>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0"/>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0"/>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0"/>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0"/>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0"/>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0"/>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0"/>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0"/>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0"/>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0"/>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0"/>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0"/>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0"/>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0"/>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0"/>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0"/>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0"/>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0"/>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0"/>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0"/>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0"/>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0"/>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0"/>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0"/>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0"/>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0"/>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0"/>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0"/>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0"/>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0"/>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0"/>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0"/>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0"/>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0"/>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0"/>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0"/>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0"/>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0"/>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0"/>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0"/>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0"/>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0"/>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0"/>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0"/>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0"/>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0"/>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0"/>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0"/>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0"/>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0"/>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0"/>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0"/>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0"/>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0"/>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0"/>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0"/>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0"/>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0"/>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0"/>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0"/>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0"/>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0"/>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0"/>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0"/>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0"/>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0"/>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0"/>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0"/>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0"/>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0"/>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0"/>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0"/>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0"/>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0"/>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0"/>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0"/>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0"/>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0"/>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0"/>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0"/>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0"/>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0"/>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0"/>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0"/>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0"/>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0"/>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0"/>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0"/>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0"/>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0"/>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0"/>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0"/>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0"/>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0"/>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0"/>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0"/>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0"/>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0"/>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0"/>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0"/>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0"/>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0"/>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0"/>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0"/>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0"/>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0"/>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0"/>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0"/>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0"/>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0"/>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0"/>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0"/>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0"/>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0"/>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0"/>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0"/>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0"/>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0"/>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0"/>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0"/>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0"/>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0"/>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0"/>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0"/>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0"/>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0"/>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0"/>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0"/>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0"/>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0"/>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0"/>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0"/>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0"/>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0"/>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0"/>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0"/>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0"/>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0"/>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0"/>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0"/>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0"/>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0"/>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0"/>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0"/>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0"/>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0"/>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0"/>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0"/>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0"/>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0"/>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0"/>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0"/>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0"/>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0"/>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0"/>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0"/>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0"/>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0"/>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0"/>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0"/>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0"/>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0"/>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0"/>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0"/>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0"/>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0"/>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0"/>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0"/>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0"/>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0"/>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0"/>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0"/>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0"/>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0"/>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0"/>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0"/>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0"/>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0"/>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0"/>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0"/>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0"/>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0"/>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0"/>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0"/>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0"/>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0"/>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0"/>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0"/>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0"/>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0"/>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0"/>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0"/>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0"/>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0"/>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0"/>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0"/>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0"/>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0"/>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0"/>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0"/>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0"/>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0"/>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0"/>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0"/>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0"/>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0"/>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0"/>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0"/>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0"/>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0"/>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0"/>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0"/>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0"/>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0"/>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0"/>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0"/>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0"/>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0"/>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0"/>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0"/>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0"/>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0"/>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0"/>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0"/>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0"/>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0"/>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0"/>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0"/>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0"/>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0"/>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0"/>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0"/>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0"/>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0"/>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0"/>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0"/>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0"/>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0"/>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0"/>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0"/>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0"/>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0"/>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0"/>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0"/>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0"/>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0"/>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0"/>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0"/>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0"/>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0"/>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0"/>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0"/>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0"/>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0"/>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0"/>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0"/>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0"/>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0"/>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0"/>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0"/>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0"/>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0"/>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0"/>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0"/>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0"/>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0"/>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0"/>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0"/>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0"/>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0"/>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0"/>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0"/>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0"/>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0"/>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0"/>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0"/>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0"/>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0"/>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0"/>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0"/>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0"/>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0"/>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0"/>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0"/>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0"/>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0"/>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0"/>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0"/>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0"/>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0"/>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0"/>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0"/>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0"/>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0"/>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0"/>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0"/>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0"/>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0"/>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0"/>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0"/>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0"/>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0"/>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0"/>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0"/>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0"/>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0"/>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0"/>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0"/>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0"/>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0"/>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0"/>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0"/>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0"/>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0"/>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0"/>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0"/>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0"/>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0"/>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0"/>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0"/>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0"/>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0"/>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0"/>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0"/>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0"/>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0"/>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0"/>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0"/>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0"/>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0"/>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0"/>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0"/>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0"/>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0"/>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0"/>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0"/>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0"/>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0"/>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0"/>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0"/>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0"/>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0"/>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0"/>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0"/>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0"/>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0"/>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0"/>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0"/>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0"/>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0"/>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0"/>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0"/>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0"/>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0"/>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0"/>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0"/>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0"/>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0"/>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0"/>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0"/>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0"/>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0"/>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0"/>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0"/>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0"/>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0"/>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0"/>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0"/>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0"/>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0"/>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0"/>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0"/>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0"/>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0"/>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0"/>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0"/>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0"/>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0"/>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0"/>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0"/>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0"/>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0"/>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0"/>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0"/>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0"/>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0"/>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0"/>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0"/>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0"/>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0"/>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0"/>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0"/>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0"/>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0"/>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0"/>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0"/>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0"/>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0"/>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0"/>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0"/>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0"/>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0"/>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0"/>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0"/>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0"/>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0"/>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0"/>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0"/>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0"/>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0"/>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0"/>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0"/>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0"/>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0"/>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0"/>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0"/>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0"/>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0"/>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0"/>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0"/>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0"/>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0"/>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0"/>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0"/>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0"/>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0"/>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0"/>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0"/>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0"/>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0"/>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0"/>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0"/>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0"/>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0"/>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0"/>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0"/>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0"/>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0"/>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0"/>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0"/>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0"/>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0"/>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0"/>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0"/>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0"/>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0"/>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0"/>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0"/>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0"/>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0"/>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0"/>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0"/>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0"/>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0"/>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0"/>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0"/>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0"/>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0"/>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0"/>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0"/>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0"/>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0"/>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0"/>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0"/>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0"/>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0"/>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0"/>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0"/>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0"/>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0"/>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0"/>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0"/>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0"/>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0"/>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0"/>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0"/>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0"/>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0"/>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0"/>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0"/>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0"/>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0"/>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0"/>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0"/>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0"/>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0"/>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0"/>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0"/>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0"/>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0"/>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0"/>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0"/>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0"/>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0"/>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0"/>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0"/>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0"/>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0"/>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0"/>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0"/>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0"/>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0"/>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0"/>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0"/>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0"/>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0"/>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0"/>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0"/>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0"/>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0"/>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0"/>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0"/>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0"/>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0"/>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0"/>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0"/>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0"/>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0"/>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0"/>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0"/>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0"/>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0"/>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0"/>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0"/>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0"/>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0"/>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0"/>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0"/>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0"/>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0"/>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0"/>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0"/>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0"/>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0"/>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0"/>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0"/>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0"/>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0"/>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0"/>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0"/>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0"/>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0"/>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0"/>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0"/>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0"/>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0"/>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0"/>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0"/>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0"/>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0"/>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0"/>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0"/>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0"/>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0"/>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0"/>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0"/>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0"/>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0"/>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0"/>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0"/>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0"/>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0"/>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0"/>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0"/>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0"/>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0"/>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0"/>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0"/>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0"/>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0"/>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0"/>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0"/>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0"/>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0"/>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0"/>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0"/>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0"/>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0"/>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0"/>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0"/>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0"/>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0"/>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0"/>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0"/>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0"/>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0"/>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0"/>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0"/>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0"/>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0"/>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0"/>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0"/>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0"/>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0"/>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0"/>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0"/>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0"/>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0"/>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0"/>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0"/>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0"/>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0"/>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0"/>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0"/>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0"/>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0"/>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0"/>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0"/>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0"/>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0"/>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0"/>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0"/>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0"/>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0"/>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0"/>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0"/>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0"/>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0"/>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0"/>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0"/>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0"/>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0"/>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0"/>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0"/>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0"/>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0"/>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0"/>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0"/>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0"/>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0"/>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0"/>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0"/>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0"/>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0"/>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0"/>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0"/>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0"/>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0"/>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0"/>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0"/>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0"/>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0"/>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0"/>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0"/>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0"/>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0"/>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0"/>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0"/>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0"/>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0"/>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0"/>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0"/>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0"/>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0"/>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0"/>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0"/>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0"/>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0"/>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0"/>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0"/>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0"/>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0"/>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0"/>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0"/>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0"/>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0"/>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0"/>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0"/>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0"/>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0"/>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0"/>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0"/>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0"/>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0"/>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0"/>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0"/>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0"/>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0"/>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0"/>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0"/>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0"/>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0"/>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0"/>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0"/>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0"/>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0"/>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0"/>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0"/>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0"/>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0"/>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0"/>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0"/>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0"/>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0"/>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0"/>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0"/>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0"/>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0"/>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0"/>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0"/>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0"/>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0"/>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0"/>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0"/>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0"/>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0"/>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0"/>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0"/>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0"/>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0"/>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0"/>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0"/>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0"/>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0"/>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0"/>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0"/>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0"/>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0"/>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0"/>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0"/>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0"/>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0"/>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0"/>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0"/>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0"/>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0"/>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0"/>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0"/>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0"/>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0"/>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0"/>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0"/>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0"/>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0"/>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0"/>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0"/>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0"/>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0"/>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0"/>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0"/>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0"/>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0"/>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0"/>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0"/>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0"/>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0"/>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0"/>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0"/>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0"/>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0"/>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0"/>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0"/>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0"/>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0"/>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0"/>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0"/>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0"/>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0"/>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0"/>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0"/>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0"/>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0"/>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0"/>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0"/>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0"/>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0"/>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0"/>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0"/>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0"/>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0"/>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0"/>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0"/>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0"/>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0"/>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0"/>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0"/>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0"/>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0"/>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0"/>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0"/>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0"/>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0"/>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0"/>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0"/>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0"/>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0"/>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0"/>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0"/>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0"/>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0"/>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0"/>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0"/>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0"/>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0"/>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0"/>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0"/>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0"/>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0"/>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0"/>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0"/>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0"/>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0"/>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0"/>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0"/>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0"/>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0"/>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0"/>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0"/>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0"/>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0"/>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0"/>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0"/>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0"/>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0"/>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0"/>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0"/>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0"/>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0"/>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0"/>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0"/>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0"/>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0"/>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0"/>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0"/>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0"/>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0"/>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0"/>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0"/>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0"/>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0"/>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0"/>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0"/>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0"/>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0"/>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0"/>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0"/>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0"/>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0"/>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0"/>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0"/>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0"/>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0"/>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0"/>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0"/>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0"/>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0"/>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0"/>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0"/>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0"/>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0"/>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0"/>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0"/>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0"/>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0"/>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0"/>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0"/>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0"/>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0"/>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0"/>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0"/>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0"/>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0"/>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0"/>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0"/>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0"/>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0"/>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0"/>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0"/>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0"/>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0"/>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0"/>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0"/>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0"/>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0"/>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0"/>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0"/>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0"/>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0"/>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0"/>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0"/>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0"/>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0"/>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0"/>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0"/>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0"/>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0"/>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0"/>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0"/>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0"/>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0"/>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0"/>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0"/>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0"/>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0"/>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0"/>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0"/>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0"/>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0"/>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0"/>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0"/>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0"/>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0"/>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0"/>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0"/>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0"/>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0"/>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0"/>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0"/>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0"/>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0"/>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0"/>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0"/>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0"/>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0"/>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0"/>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0"/>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0"/>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0"/>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0"/>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0"/>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0"/>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0"/>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0"/>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0"/>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0"/>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0"/>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0"/>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0"/>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0"/>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0"/>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0"/>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0"/>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0"/>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0"/>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0"/>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0"/>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0"/>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0"/>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0"/>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0"/>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0"/>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0"/>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0"/>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0"/>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0"/>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0"/>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0"/>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0"/>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0"/>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0"/>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0"/>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0"/>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0"/>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0"/>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0"/>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0"/>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0"/>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0"/>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0"/>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0"/>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0"/>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0"/>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0"/>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0"/>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0"/>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0"/>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0"/>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0"/>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0"/>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0"/>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0"/>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0"/>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0"/>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0"/>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0"/>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0"/>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0"/>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0"/>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0"/>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0"/>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0"/>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0"/>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0"/>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0"/>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0"/>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0"/>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0"/>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0"/>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0"/>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0"/>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0"/>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0"/>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0"/>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0"/>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0"/>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0"/>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0"/>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0"/>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0"/>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0"/>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0"/>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0"/>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0"/>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0"/>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0"/>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0"/>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0"/>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0"/>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0"/>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0"/>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0"/>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0"/>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0"/>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0"/>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0"/>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0"/>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0"/>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0"/>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0"/>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0"/>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0"/>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0"/>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0"/>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0"/>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0"/>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0"/>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0"/>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0"/>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0"/>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0"/>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0"/>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0"/>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0"/>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0"/>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0"/>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0"/>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0"/>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0"/>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0"/>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0"/>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0"/>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0"/>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0"/>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0"/>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0"/>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0"/>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0"/>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0"/>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0"/>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0"/>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0"/>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0"/>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0"/>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0"/>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0"/>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0"/>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0"/>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0"/>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0"/>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0"/>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0"/>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0"/>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0"/>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0"/>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0"/>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0"/>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0"/>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0"/>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0"/>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0"/>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0"/>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0"/>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0"/>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0"/>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0"/>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0"/>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0"/>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0"/>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0"/>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0"/>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0"/>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0"/>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0"/>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0"/>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0"/>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0"/>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0"/>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0"/>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0"/>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0"/>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0"/>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0"/>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0"/>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0"/>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0"/>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0"/>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0"/>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0"/>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0"/>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0"/>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0"/>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0"/>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0"/>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0"/>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0"/>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0"/>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0"/>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0"/>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0"/>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0"/>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0"/>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0"/>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0"/>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0"/>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0"/>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0"/>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0"/>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0"/>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0"/>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0"/>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0"/>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0"/>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0"/>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0"/>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0"/>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0"/>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0"/>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0"/>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0"/>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0"/>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0"/>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0"/>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0"/>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0"/>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0"/>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0"/>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0"/>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0"/>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0"/>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0"/>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0"/>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0"/>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0"/>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0"/>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0"/>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0"/>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80"/>
          <p:cNvGrpSpPr/>
          <p:nvPr/>
        </p:nvGrpSpPr>
        <p:grpSpPr>
          <a:xfrm>
            <a:off x="3450485" y="919691"/>
            <a:ext cx="2310381" cy="1488888"/>
            <a:chOff x="229225" y="549050"/>
            <a:chExt cx="7161750" cy="4615275"/>
          </a:xfrm>
        </p:grpSpPr>
        <p:sp>
          <p:nvSpPr>
            <p:cNvPr id="8011" name="Google Shape;8011;p8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0"/>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80"/>
          <p:cNvGrpSpPr/>
          <p:nvPr/>
        </p:nvGrpSpPr>
        <p:grpSpPr>
          <a:xfrm>
            <a:off x="3548403" y="2849588"/>
            <a:ext cx="2310282" cy="1374222"/>
            <a:chOff x="238125" y="732525"/>
            <a:chExt cx="7130500" cy="4241425"/>
          </a:xfrm>
        </p:grpSpPr>
        <p:sp>
          <p:nvSpPr>
            <p:cNvPr id="8129" name="Google Shape;8129;p8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6" name="Shape 8246"/>
        <p:cNvGrpSpPr/>
        <p:nvPr/>
      </p:nvGrpSpPr>
      <p:grpSpPr>
        <a:xfrm>
          <a:off x="0" y="0"/>
          <a:ext cx="0" cy="0"/>
          <a:chOff x="0" y="0"/>
          <a:chExt cx="0" cy="0"/>
        </a:xfrm>
      </p:grpSpPr>
      <p:grpSp>
        <p:nvGrpSpPr>
          <p:cNvPr id="8247" name="Google Shape;8247;p81"/>
          <p:cNvGrpSpPr/>
          <p:nvPr/>
        </p:nvGrpSpPr>
        <p:grpSpPr>
          <a:xfrm>
            <a:off x="2100560" y="3398663"/>
            <a:ext cx="1102891" cy="760337"/>
            <a:chOff x="4967783" y="2151471"/>
            <a:chExt cx="3920692" cy="2702940"/>
          </a:xfrm>
        </p:grpSpPr>
        <p:grpSp>
          <p:nvGrpSpPr>
            <p:cNvPr id="8248" name="Google Shape;8248;p81"/>
            <p:cNvGrpSpPr/>
            <p:nvPr/>
          </p:nvGrpSpPr>
          <p:grpSpPr>
            <a:xfrm>
              <a:off x="5045709" y="2252109"/>
              <a:ext cx="3761071" cy="2501708"/>
              <a:chOff x="2691784" y="1805334"/>
              <a:chExt cx="3761071" cy="2501708"/>
            </a:xfrm>
          </p:grpSpPr>
          <p:sp>
            <p:nvSpPr>
              <p:cNvPr id="8249" name="Google Shape;8249;p8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81"/>
            <p:cNvGrpSpPr/>
            <p:nvPr/>
          </p:nvGrpSpPr>
          <p:grpSpPr>
            <a:xfrm>
              <a:off x="4967783" y="2151471"/>
              <a:ext cx="3920692" cy="2702940"/>
              <a:chOff x="2613858" y="1704696"/>
              <a:chExt cx="3920692" cy="2702940"/>
            </a:xfrm>
          </p:grpSpPr>
          <p:sp>
            <p:nvSpPr>
              <p:cNvPr id="8257" name="Google Shape;8257;p8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2" name="Google Shape;8262;p81"/>
          <p:cNvGrpSpPr/>
          <p:nvPr/>
        </p:nvGrpSpPr>
        <p:grpSpPr>
          <a:xfrm>
            <a:off x="3504468" y="1286940"/>
            <a:ext cx="1561911" cy="708580"/>
            <a:chOff x="3530532" y="1496185"/>
            <a:chExt cx="1561911" cy="708580"/>
          </a:xfrm>
        </p:grpSpPr>
        <p:grpSp>
          <p:nvGrpSpPr>
            <p:cNvPr id="8263" name="Google Shape;8263;p81"/>
            <p:cNvGrpSpPr/>
            <p:nvPr/>
          </p:nvGrpSpPr>
          <p:grpSpPr>
            <a:xfrm>
              <a:off x="3720318" y="1857562"/>
              <a:ext cx="1372125" cy="54"/>
              <a:chOff x="3720318" y="1857562"/>
              <a:chExt cx="1372125" cy="54"/>
            </a:xfrm>
          </p:grpSpPr>
          <p:cxnSp>
            <p:nvCxnSpPr>
              <p:cNvPr id="8264" name="Google Shape;8264;p81"/>
              <p:cNvCxnSpPr>
                <a:endCxn id="8265"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66" name="Google Shape;8266;p8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67" name="Google Shape;8267;p8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68" name="Google Shape;8268;p81"/>
              <p:cNvCxnSpPr>
                <a:stCxn id="8265"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69" name="Google Shape;8269;p81"/>
            <p:cNvGrpSpPr/>
            <p:nvPr/>
          </p:nvGrpSpPr>
          <p:grpSpPr>
            <a:xfrm>
              <a:off x="3567462" y="1496185"/>
              <a:ext cx="286500" cy="272914"/>
              <a:chOff x="3567462" y="1496185"/>
              <a:chExt cx="286500" cy="272914"/>
            </a:xfrm>
          </p:grpSpPr>
          <p:cxnSp>
            <p:nvCxnSpPr>
              <p:cNvPr id="8270" name="Google Shape;8270;p8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71" name="Google Shape;8271;p8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2" name="Google Shape;8272;p8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4" name="Google Shape;8274;p81"/>
            <p:cNvGrpSpPr/>
            <p:nvPr/>
          </p:nvGrpSpPr>
          <p:grpSpPr>
            <a:xfrm>
              <a:off x="3929014" y="1960574"/>
              <a:ext cx="286500" cy="242342"/>
              <a:chOff x="3929014" y="1960574"/>
              <a:chExt cx="286500" cy="242342"/>
            </a:xfrm>
          </p:grpSpPr>
          <p:cxnSp>
            <p:nvCxnSpPr>
              <p:cNvPr id="8275" name="Google Shape;8275;p8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76" name="Google Shape;8276;p8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81"/>
            <p:cNvGrpSpPr/>
            <p:nvPr/>
          </p:nvGrpSpPr>
          <p:grpSpPr>
            <a:xfrm>
              <a:off x="4290828" y="1496185"/>
              <a:ext cx="286500" cy="272914"/>
              <a:chOff x="4290828" y="1496185"/>
              <a:chExt cx="286500" cy="272914"/>
            </a:xfrm>
          </p:grpSpPr>
          <p:cxnSp>
            <p:nvCxnSpPr>
              <p:cNvPr id="8278" name="Google Shape;8278;p8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79" name="Google Shape;8279;p8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0" name="Google Shape;8280;p8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1" name="Google Shape;8281;p81"/>
            <p:cNvGrpSpPr/>
            <p:nvPr/>
          </p:nvGrpSpPr>
          <p:grpSpPr>
            <a:xfrm>
              <a:off x="4657726" y="1959674"/>
              <a:ext cx="286500" cy="245092"/>
              <a:chOff x="4657726" y="1959674"/>
              <a:chExt cx="286500" cy="245092"/>
            </a:xfrm>
          </p:grpSpPr>
          <p:cxnSp>
            <p:nvCxnSpPr>
              <p:cNvPr id="8282" name="Google Shape;8282;p8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83" name="Google Shape;8283;p8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4" name="Google Shape;8284;p81"/>
          <p:cNvGrpSpPr/>
          <p:nvPr/>
        </p:nvGrpSpPr>
        <p:grpSpPr>
          <a:xfrm>
            <a:off x="3486488" y="2149036"/>
            <a:ext cx="1597032" cy="378649"/>
            <a:chOff x="3512551" y="2358282"/>
            <a:chExt cx="1597032" cy="378649"/>
          </a:xfrm>
        </p:grpSpPr>
        <p:grpSp>
          <p:nvGrpSpPr>
            <p:cNvPr id="8285" name="Google Shape;8285;p81"/>
            <p:cNvGrpSpPr/>
            <p:nvPr/>
          </p:nvGrpSpPr>
          <p:grpSpPr>
            <a:xfrm>
              <a:off x="3738198" y="2553002"/>
              <a:ext cx="1145834" cy="117"/>
              <a:chOff x="3738198" y="2553002"/>
              <a:chExt cx="1145834" cy="117"/>
            </a:xfrm>
          </p:grpSpPr>
          <p:cxnSp>
            <p:nvCxnSpPr>
              <p:cNvPr id="8286" name="Google Shape;8286;p8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87" name="Google Shape;8287;p8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88" name="Google Shape;8288;p81"/>
              <p:cNvCxnSpPr>
                <a:stCxn id="8289" idx="6"/>
                <a:endCxn id="8290"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91" name="Google Shape;8291;p81"/>
            <p:cNvGrpSpPr/>
            <p:nvPr/>
          </p:nvGrpSpPr>
          <p:grpSpPr>
            <a:xfrm>
              <a:off x="3969644" y="2440153"/>
              <a:ext cx="225900" cy="296779"/>
              <a:chOff x="3969644" y="2440153"/>
              <a:chExt cx="225900" cy="296779"/>
            </a:xfrm>
          </p:grpSpPr>
          <p:cxnSp>
            <p:nvCxnSpPr>
              <p:cNvPr id="8292" name="Google Shape;8292;p8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290" name="Google Shape;8290;p8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81"/>
            <p:cNvGrpSpPr/>
            <p:nvPr/>
          </p:nvGrpSpPr>
          <p:grpSpPr>
            <a:xfrm>
              <a:off x="4426818" y="2358282"/>
              <a:ext cx="225600" cy="307471"/>
              <a:chOff x="4426818" y="2358282"/>
              <a:chExt cx="225600" cy="307471"/>
            </a:xfrm>
          </p:grpSpPr>
          <p:cxnSp>
            <p:nvCxnSpPr>
              <p:cNvPr id="8295" name="Google Shape;8295;p81"/>
              <p:cNvCxnSpPr>
                <a:stCxn id="8296"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97" name="Google Shape;8297;p8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81"/>
            <p:cNvGrpSpPr/>
            <p:nvPr/>
          </p:nvGrpSpPr>
          <p:grpSpPr>
            <a:xfrm>
              <a:off x="4883984" y="2440153"/>
              <a:ext cx="225600" cy="296479"/>
              <a:chOff x="4883984" y="2440153"/>
              <a:chExt cx="225600" cy="296479"/>
            </a:xfrm>
          </p:grpSpPr>
          <p:cxnSp>
            <p:nvCxnSpPr>
              <p:cNvPr id="8299" name="Google Shape;8299;p8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300" name="Google Shape;8300;p8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1"/>
            <p:cNvGrpSpPr/>
            <p:nvPr/>
          </p:nvGrpSpPr>
          <p:grpSpPr>
            <a:xfrm>
              <a:off x="3512551" y="2358356"/>
              <a:ext cx="225647" cy="307629"/>
              <a:chOff x="2182679" y="2005014"/>
              <a:chExt cx="792300" cy="1080158"/>
            </a:xfrm>
          </p:grpSpPr>
          <p:cxnSp>
            <p:nvCxnSpPr>
              <p:cNvPr id="8303" name="Google Shape;8303;p81"/>
              <p:cNvCxnSpPr>
                <a:stCxn id="8304"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89" name="Google Shape;8289;p8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5" name="Google Shape;8305;p81"/>
          <p:cNvGrpSpPr/>
          <p:nvPr/>
        </p:nvGrpSpPr>
        <p:grpSpPr>
          <a:xfrm>
            <a:off x="6846570" y="972834"/>
            <a:ext cx="1559809" cy="722610"/>
            <a:chOff x="634175" y="2986275"/>
            <a:chExt cx="3147949" cy="1458344"/>
          </a:xfrm>
        </p:grpSpPr>
        <p:cxnSp>
          <p:nvCxnSpPr>
            <p:cNvPr id="8306" name="Google Shape;8306;p81"/>
            <p:cNvCxnSpPr>
              <a:stCxn id="8307" idx="4"/>
              <a:endCxn id="8308"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309" name="Google Shape;8309;p81"/>
            <p:cNvCxnSpPr>
              <a:stCxn id="8308" idx="0"/>
              <a:endCxn id="8310"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11" name="Google Shape;8311;p81"/>
            <p:cNvCxnSpPr>
              <a:stCxn id="8310" idx="4"/>
              <a:endCxn id="8312"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13" name="Google Shape;8313;p81"/>
            <p:cNvCxnSpPr>
              <a:stCxn id="8312" idx="0"/>
              <a:endCxn id="8314"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314" name="Google Shape;8314;p8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10" name="Google Shape;8310;p8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07" name="Google Shape;8307;p8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12" name="Google Shape;8312;p8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08" name="Google Shape;8308;p8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315" name="Google Shape;8315;p81"/>
          <p:cNvGrpSpPr/>
          <p:nvPr/>
        </p:nvGrpSpPr>
        <p:grpSpPr>
          <a:xfrm>
            <a:off x="3500360" y="2682741"/>
            <a:ext cx="1570719" cy="294123"/>
            <a:chOff x="998425" y="1182125"/>
            <a:chExt cx="1065400" cy="199500"/>
          </a:xfrm>
        </p:grpSpPr>
        <p:sp>
          <p:nvSpPr>
            <p:cNvPr id="8316" name="Google Shape;8316;p8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81"/>
          <p:cNvGrpSpPr/>
          <p:nvPr/>
        </p:nvGrpSpPr>
        <p:grpSpPr>
          <a:xfrm>
            <a:off x="6843616" y="1800228"/>
            <a:ext cx="1565716" cy="366729"/>
            <a:chOff x="1247650" y="2075423"/>
            <a:chExt cx="6648477" cy="1557238"/>
          </a:xfrm>
        </p:grpSpPr>
        <p:sp>
          <p:nvSpPr>
            <p:cNvPr id="8322" name="Google Shape;8322;p8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81"/>
          <p:cNvGrpSpPr/>
          <p:nvPr/>
        </p:nvGrpSpPr>
        <p:grpSpPr>
          <a:xfrm>
            <a:off x="6827928" y="2949043"/>
            <a:ext cx="1597061" cy="663440"/>
            <a:chOff x="6796238" y="3158297"/>
            <a:chExt cx="1630319" cy="677257"/>
          </a:xfrm>
        </p:grpSpPr>
        <p:cxnSp>
          <p:nvCxnSpPr>
            <p:cNvPr id="8329" name="Google Shape;8329;p8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30" name="Google Shape;8330;p8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31" name="Google Shape;8331;p8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332" name="Google Shape;8332;p8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333" name="Google Shape;8333;p81"/>
            <p:cNvGrpSpPr/>
            <p:nvPr/>
          </p:nvGrpSpPr>
          <p:grpSpPr>
            <a:xfrm>
              <a:off x="6796238" y="3311904"/>
              <a:ext cx="1630319" cy="377697"/>
              <a:chOff x="6796238" y="3311904"/>
              <a:chExt cx="1630319" cy="377697"/>
            </a:xfrm>
          </p:grpSpPr>
          <p:sp>
            <p:nvSpPr>
              <p:cNvPr id="8334" name="Google Shape;8334;p8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7" name="Google Shape;8337;p81"/>
          <p:cNvGrpSpPr/>
          <p:nvPr/>
        </p:nvGrpSpPr>
        <p:grpSpPr>
          <a:xfrm>
            <a:off x="5349066" y="970435"/>
            <a:ext cx="1368606" cy="1593805"/>
            <a:chOff x="1839112" y="2209163"/>
            <a:chExt cx="1918159" cy="2233784"/>
          </a:xfrm>
        </p:grpSpPr>
        <p:sp>
          <p:nvSpPr>
            <p:cNvPr id="8338" name="Google Shape;8338;p8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1" name="Google Shape;8341;p81"/>
            <p:cNvCxnSpPr>
              <a:stCxn id="8338" idx="6"/>
              <a:endCxn id="8339"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42" name="Google Shape;8342;p81"/>
            <p:cNvCxnSpPr>
              <a:stCxn id="8339" idx="4"/>
              <a:endCxn id="8343"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344" name="Google Shape;8344;p81"/>
            <p:cNvCxnSpPr>
              <a:stCxn id="8343" idx="6"/>
              <a:endCxn id="8340"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45" name="Google Shape;8345;p81"/>
            <p:cNvCxnSpPr>
              <a:stCxn id="8340" idx="4"/>
              <a:endCxn id="8346"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343" name="Google Shape;8343;p8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8" name="Google Shape;8348;p81"/>
            <p:cNvCxnSpPr>
              <a:endCxn id="8347"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49" name="Google Shape;8349;p81"/>
          <p:cNvGrpSpPr/>
          <p:nvPr/>
        </p:nvGrpSpPr>
        <p:grpSpPr>
          <a:xfrm>
            <a:off x="3481439" y="976671"/>
            <a:ext cx="1637968" cy="154942"/>
            <a:chOff x="238125" y="2506075"/>
            <a:chExt cx="7115411" cy="673075"/>
          </a:xfrm>
        </p:grpSpPr>
        <p:sp>
          <p:nvSpPr>
            <p:cNvPr id="8350" name="Google Shape;8350;p8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81"/>
          <p:cNvGrpSpPr/>
          <p:nvPr/>
        </p:nvGrpSpPr>
        <p:grpSpPr>
          <a:xfrm>
            <a:off x="720124" y="1298269"/>
            <a:ext cx="2476762" cy="91743"/>
            <a:chOff x="1464850" y="436376"/>
            <a:chExt cx="6001362" cy="222300"/>
          </a:xfrm>
        </p:grpSpPr>
        <p:sp>
          <p:nvSpPr>
            <p:cNvPr id="8356" name="Google Shape;8356;p8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1" name="Google Shape;8361;p8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62" name="Google Shape;8362;p8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63" name="Google Shape;8363;p8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64" name="Google Shape;8364;p8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65" name="Google Shape;8365;p81"/>
          <p:cNvGrpSpPr/>
          <p:nvPr/>
        </p:nvGrpSpPr>
        <p:grpSpPr>
          <a:xfrm>
            <a:off x="706391" y="2533734"/>
            <a:ext cx="1452710" cy="651923"/>
            <a:chOff x="803162" y="2667727"/>
            <a:chExt cx="1411906" cy="633611"/>
          </a:xfrm>
        </p:grpSpPr>
        <p:cxnSp>
          <p:nvCxnSpPr>
            <p:cNvPr id="8366" name="Google Shape;8366;p81"/>
            <p:cNvCxnSpPr>
              <a:stCxn id="8367" idx="2"/>
              <a:endCxn id="8368"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69" name="Google Shape;8369;p81"/>
            <p:cNvCxnSpPr>
              <a:stCxn id="8370" idx="0"/>
              <a:endCxn id="8367"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71" name="Google Shape;8371;p81"/>
            <p:cNvCxnSpPr>
              <a:stCxn id="8370" idx="2"/>
              <a:endCxn id="8372"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73" name="Google Shape;8373;p81"/>
            <p:cNvCxnSpPr>
              <a:stCxn id="8374" idx="0"/>
              <a:endCxn id="8370"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75" name="Google Shape;8375;p81"/>
            <p:cNvCxnSpPr>
              <a:stCxn id="8368" idx="2"/>
              <a:endCxn id="8376"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77" name="Google Shape;8377;p81"/>
            <p:cNvCxnSpPr>
              <a:stCxn id="8378" idx="0"/>
              <a:endCxn id="8368"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74" name="Google Shape;8374;p8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72" name="Google Shape;8372;p8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78" name="Google Shape;8378;p8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76" name="Google Shape;8376;p8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68" name="Google Shape;8368;p8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70" name="Google Shape;8370;p8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67" name="Google Shape;8367;p8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79" name="Google Shape;8379;p81"/>
          <p:cNvGrpSpPr/>
          <p:nvPr/>
        </p:nvGrpSpPr>
        <p:grpSpPr>
          <a:xfrm>
            <a:off x="706393" y="969273"/>
            <a:ext cx="2518541" cy="209309"/>
            <a:chOff x="803163" y="1111966"/>
            <a:chExt cx="2447800" cy="203430"/>
          </a:xfrm>
        </p:grpSpPr>
        <p:grpSp>
          <p:nvGrpSpPr>
            <p:cNvPr id="8380" name="Google Shape;8380;p81"/>
            <p:cNvGrpSpPr/>
            <p:nvPr/>
          </p:nvGrpSpPr>
          <p:grpSpPr>
            <a:xfrm>
              <a:off x="1958180" y="1111966"/>
              <a:ext cx="588019" cy="121396"/>
              <a:chOff x="4808316" y="2800065"/>
              <a:chExt cx="1999386" cy="412910"/>
            </a:xfrm>
          </p:grpSpPr>
          <p:sp>
            <p:nvSpPr>
              <p:cNvPr id="8381" name="Google Shape;8381;p8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2" name="Google Shape;8382;p81"/>
              <p:cNvGrpSpPr/>
              <p:nvPr/>
            </p:nvGrpSpPr>
            <p:grpSpPr>
              <a:xfrm>
                <a:off x="4808316" y="2800065"/>
                <a:ext cx="92400" cy="411825"/>
                <a:chOff x="845575" y="2563700"/>
                <a:chExt cx="92400" cy="411825"/>
              </a:xfrm>
            </p:grpSpPr>
            <p:cxnSp>
              <p:nvCxnSpPr>
                <p:cNvPr id="8383" name="Google Shape;8383;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84" name="Google Shape;8384;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85" name="Google Shape;8385;p8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386" name="Google Shape;8386;p8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7" name="Google Shape;8387;p81"/>
            <p:cNvGrpSpPr/>
            <p:nvPr/>
          </p:nvGrpSpPr>
          <p:grpSpPr>
            <a:xfrm>
              <a:off x="803163" y="1111974"/>
              <a:ext cx="591158" cy="121545"/>
              <a:chOff x="803163" y="1111974"/>
              <a:chExt cx="591158" cy="121545"/>
            </a:xfrm>
          </p:grpSpPr>
          <p:grpSp>
            <p:nvGrpSpPr>
              <p:cNvPr id="8388" name="Google Shape;8388;p81"/>
              <p:cNvGrpSpPr/>
              <p:nvPr/>
            </p:nvGrpSpPr>
            <p:grpSpPr>
              <a:xfrm>
                <a:off x="803163" y="1111974"/>
                <a:ext cx="27175" cy="121077"/>
                <a:chOff x="845575" y="2563700"/>
                <a:chExt cx="92400" cy="411825"/>
              </a:xfrm>
            </p:grpSpPr>
            <p:cxnSp>
              <p:nvCxnSpPr>
                <p:cNvPr id="8389" name="Google Shape;8389;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90" name="Google Shape;8390;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1" name="Google Shape;8391;p8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81"/>
            <p:cNvGrpSpPr/>
            <p:nvPr/>
          </p:nvGrpSpPr>
          <p:grpSpPr>
            <a:xfrm>
              <a:off x="1381910" y="1194219"/>
              <a:ext cx="588341" cy="121177"/>
              <a:chOff x="1381910" y="1194219"/>
              <a:chExt cx="588341" cy="121177"/>
            </a:xfrm>
          </p:grpSpPr>
          <p:grpSp>
            <p:nvGrpSpPr>
              <p:cNvPr id="8393" name="Google Shape;8393;p81"/>
              <p:cNvGrpSpPr/>
              <p:nvPr/>
            </p:nvGrpSpPr>
            <p:grpSpPr>
              <a:xfrm rot="10800000">
                <a:off x="1381910" y="1194319"/>
                <a:ext cx="27175" cy="121077"/>
                <a:chOff x="2070100" y="2563700"/>
                <a:chExt cx="92400" cy="411825"/>
              </a:xfrm>
            </p:grpSpPr>
            <p:cxnSp>
              <p:nvCxnSpPr>
                <p:cNvPr id="8394" name="Google Shape;8394;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95" name="Google Shape;8395;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6" name="Google Shape;8396;p8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81"/>
            <p:cNvGrpSpPr/>
            <p:nvPr/>
          </p:nvGrpSpPr>
          <p:grpSpPr>
            <a:xfrm>
              <a:off x="2532079" y="1194219"/>
              <a:ext cx="704927" cy="121177"/>
              <a:chOff x="2532079" y="1194219"/>
              <a:chExt cx="704927" cy="121177"/>
            </a:xfrm>
          </p:grpSpPr>
          <p:grpSp>
            <p:nvGrpSpPr>
              <p:cNvPr id="8398" name="Google Shape;8398;p81"/>
              <p:cNvGrpSpPr/>
              <p:nvPr/>
            </p:nvGrpSpPr>
            <p:grpSpPr>
              <a:xfrm rot="10800000">
                <a:off x="2532079" y="1194319"/>
                <a:ext cx="27175" cy="121077"/>
                <a:chOff x="2070100" y="2563700"/>
                <a:chExt cx="92400" cy="411825"/>
              </a:xfrm>
            </p:grpSpPr>
            <p:cxnSp>
              <p:nvCxnSpPr>
                <p:cNvPr id="8399" name="Google Shape;8399;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00" name="Google Shape;8400;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1" name="Google Shape;8401;p8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2" name="Google Shape;8402;p81"/>
          <p:cNvGrpSpPr/>
          <p:nvPr/>
        </p:nvGrpSpPr>
        <p:grpSpPr>
          <a:xfrm>
            <a:off x="3499403" y="3665904"/>
            <a:ext cx="1567778" cy="491677"/>
            <a:chOff x="5194708" y="3484366"/>
            <a:chExt cx="3148148" cy="987304"/>
          </a:xfrm>
        </p:grpSpPr>
        <p:grpSp>
          <p:nvGrpSpPr>
            <p:cNvPr id="8403" name="Google Shape;8403;p81"/>
            <p:cNvGrpSpPr/>
            <p:nvPr/>
          </p:nvGrpSpPr>
          <p:grpSpPr>
            <a:xfrm>
              <a:off x="7531521" y="3484366"/>
              <a:ext cx="811335" cy="987304"/>
              <a:chOff x="3379425" y="1617275"/>
              <a:chExt cx="1090650" cy="1327200"/>
            </a:xfrm>
          </p:grpSpPr>
          <p:sp>
            <p:nvSpPr>
              <p:cNvPr id="8404" name="Google Shape;8404;p8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81"/>
            <p:cNvGrpSpPr/>
            <p:nvPr/>
          </p:nvGrpSpPr>
          <p:grpSpPr>
            <a:xfrm>
              <a:off x="6752546" y="3484366"/>
              <a:ext cx="811428" cy="987304"/>
              <a:chOff x="2332275" y="1617275"/>
              <a:chExt cx="1090775" cy="1327200"/>
            </a:xfrm>
          </p:grpSpPr>
          <p:sp>
            <p:nvSpPr>
              <p:cNvPr id="8408" name="Google Shape;8408;p8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81"/>
            <p:cNvGrpSpPr/>
            <p:nvPr/>
          </p:nvGrpSpPr>
          <p:grpSpPr>
            <a:xfrm>
              <a:off x="5973664" y="3484366"/>
              <a:ext cx="811335" cy="987304"/>
              <a:chOff x="1285250" y="1617275"/>
              <a:chExt cx="1090650" cy="1327200"/>
            </a:xfrm>
          </p:grpSpPr>
          <p:sp>
            <p:nvSpPr>
              <p:cNvPr id="8412" name="Google Shape;8412;p8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81"/>
            <p:cNvGrpSpPr/>
            <p:nvPr/>
          </p:nvGrpSpPr>
          <p:grpSpPr>
            <a:xfrm>
              <a:off x="5194708" y="3484366"/>
              <a:ext cx="811409" cy="987304"/>
              <a:chOff x="238125" y="1617275"/>
              <a:chExt cx="1090750" cy="1327200"/>
            </a:xfrm>
          </p:grpSpPr>
          <p:sp>
            <p:nvSpPr>
              <p:cNvPr id="8416" name="Google Shape;8416;p8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9" name="Google Shape;8419;p81"/>
          <p:cNvGrpSpPr/>
          <p:nvPr/>
        </p:nvGrpSpPr>
        <p:grpSpPr>
          <a:xfrm>
            <a:off x="3460012" y="3146315"/>
            <a:ext cx="1616964" cy="346256"/>
            <a:chOff x="1808063" y="4294338"/>
            <a:chExt cx="3370782" cy="721817"/>
          </a:xfrm>
        </p:grpSpPr>
        <p:sp>
          <p:nvSpPr>
            <p:cNvPr id="8420" name="Google Shape;8420;p8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81"/>
          <p:cNvGrpSpPr/>
          <p:nvPr/>
        </p:nvGrpSpPr>
        <p:grpSpPr>
          <a:xfrm>
            <a:off x="738224" y="3432344"/>
            <a:ext cx="1295882" cy="646587"/>
            <a:chOff x="834100" y="3642869"/>
            <a:chExt cx="1259483" cy="628426"/>
          </a:xfrm>
        </p:grpSpPr>
        <p:sp>
          <p:nvSpPr>
            <p:cNvPr id="8431" name="Google Shape;8431;p8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6" name="Google Shape;8456;p81"/>
            <p:cNvGrpSpPr/>
            <p:nvPr/>
          </p:nvGrpSpPr>
          <p:grpSpPr>
            <a:xfrm>
              <a:off x="1360364" y="3847835"/>
              <a:ext cx="208119" cy="224359"/>
              <a:chOff x="1360769" y="3847100"/>
              <a:chExt cx="208119" cy="224359"/>
            </a:xfrm>
          </p:grpSpPr>
          <p:sp>
            <p:nvSpPr>
              <p:cNvPr id="8457" name="Google Shape;8457;p8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7" name="Google Shape;8477;p8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81"/>
          <p:cNvGrpSpPr/>
          <p:nvPr/>
        </p:nvGrpSpPr>
        <p:grpSpPr>
          <a:xfrm rot="5400000">
            <a:off x="5951337" y="3228841"/>
            <a:ext cx="164064" cy="1414916"/>
            <a:chOff x="4428249" y="1369375"/>
            <a:chExt cx="36905" cy="429569"/>
          </a:xfrm>
        </p:grpSpPr>
        <p:sp>
          <p:nvSpPr>
            <p:cNvPr id="8492" name="Google Shape;8492;p8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81"/>
          <p:cNvGrpSpPr/>
          <p:nvPr/>
        </p:nvGrpSpPr>
        <p:grpSpPr>
          <a:xfrm flipH="1" rot="10800000">
            <a:off x="5323766" y="2817385"/>
            <a:ext cx="1419207" cy="24808"/>
            <a:chOff x="219558" y="4738465"/>
            <a:chExt cx="5852400" cy="102300"/>
          </a:xfrm>
        </p:grpSpPr>
        <p:cxnSp>
          <p:nvCxnSpPr>
            <p:cNvPr id="8525" name="Google Shape;8525;p8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526" name="Google Shape;8526;p8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81"/>
          <p:cNvGrpSpPr/>
          <p:nvPr/>
        </p:nvGrpSpPr>
        <p:grpSpPr>
          <a:xfrm>
            <a:off x="5335084" y="3190448"/>
            <a:ext cx="1396570" cy="385016"/>
            <a:chOff x="5286284" y="2966544"/>
            <a:chExt cx="1396570" cy="385016"/>
          </a:xfrm>
        </p:grpSpPr>
        <p:cxnSp>
          <p:nvCxnSpPr>
            <p:cNvPr id="8532" name="Google Shape;8532;p8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533" name="Google Shape;8533;p8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534" name="Google Shape;8534;p81"/>
            <p:cNvGrpSpPr/>
            <p:nvPr/>
          </p:nvGrpSpPr>
          <p:grpSpPr>
            <a:xfrm>
              <a:off x="5287688" y="3173364"/>
              <a:ext cx="1395166" cy="74100"/>
              <a:chOff x="5287688" y="3173364"/>
              <a:chExt cx="1395166" cy="74100"/>
            </a:xfrm>
          </p:grpSpPr>
          <p:cxnSp>
            <p:nvCxnSpPr>
              <p:cNvPr id="8535" name="Google Shape;8535;p8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536" name="Google Shape;8536;p8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537" name="Google Shape;8537;p8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38" name="Google Shape;8538;p8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39" name="Google Shape;8539;p8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40" name="Google Shape;8540;p8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41" name="Google Shape;8541;p8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42" name="Google Shape;8542;p8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543" name="Google Shape;8543;p8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544" name="Google Shape;8544;p81"/>
          <p:cNvGrpSpPr/>
          <p:nvPr/>
        </p:nvGrpSpPr>
        <p:grpSpPr>
          <a:xfrm>
            <a:off x="2021150" y="1609224"/>
            <a:ext cx="1182276" cy="662027"/>
            <a:chOff x="2029517" y="1732295"/>
            <a:chExt cx="1149068" cy="643432"/>
          </a:xfrm>
        </p:grpSpPr>
        <p:grpSp>
          <p:nvGrpSpPr>
            <p:cNvPr id="8545" name="Google Shape;8545;p81"/>
            <p:cNvGrpSpPr/>
            <p:nvPr/>
          </p:nvGrpSpPr>
          <p:grpSpPr>
            <a:xfrm>
              <a:off x="2708660" y="1746937"/>
              <a:ext cx="455427" cy="244429"/>
              <a:chOff x="2700693" y="1746937"/>
              <a:chExt cx="455427" cy="244429"/>
            </a:xfrm>
          </p:grpSpPr>
          <p:grpSp>
            <p:nvGrpSpPr>
              <p:cNvPr id="8546" name="Google Shape;8546;p81"/>
              <p:cNvGrpSpPr/>
              <p:nvPr/>
            </p:nvGrpSpPr>
            <p:grpSpPr>
              <a:xfrm>
                <a:off x="2905682" y="1782817"/>
                <a:ext cx="250438" cy="208549"/>
                <a:chOff x="2905682" y="1782817"/>
                <a:chExt cx="250438" cy="208549"/>
              </a:xfrm>
            </p:grpSpPr>
            <p:cxnSp>
              <p:nvCxnSpPr>
                <p:cNvPr id="8547" name="Google Shape;8547;p8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48" name="Google Shape;8548;p8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81"/>
              <p:cNvGrpSpPr/>
              <p:nvPr/>
            </p:nvGrpSpPr>
            <p:grpSpPr>
              <a:xfrm>
                <a:off x="2700693" y="1746937"/>
                <a:ext cx="449967" cy="72374"/>
                <a:chOff x="2700693" y="1746937"/>
                <a:chExt cx="449967" cy="72374"/>
              </a:xfrm>
            </p:grpSpPr>
            <p:cxnSp>
              <p:nvCxnSpPr>
                <p:cNvPr id="8550" name="Google Shape;8550;p8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51" name="Google Shape;8551;p8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2" name="Google Shape;8552;p81"/>
            <p:cNvGrpSpPr/>
            <p:nvPr/>
          </p:nvGrpSpPr>
          <p:grpSpPr>
            <a:xfrm>
              <a:off x="2029517" y="1732295"/>
              <a:ext cx="1149068" cy="643432"/>
              <a:chOff x="2029517" y="1732295"/>
              <a:chExt cx="1149068" cy="643432"/>
            </a:xfrm>
          </p:grpSpPr>
          <p:grpSp>
            <p:nvGrpSpPr>
              <p:cNvPr id="8553" name="Google Shape;8553;p81"/>
              <p:cNvGrpSpPr/>
              <p:nvPr/>
            </p:nvGrpSpPr>
            <p:grpSpPr>
              <a:xfrm>
                <a:off x="2703618" y="2103152"/>
                <a:ext cx="474966" cy="260017"/>
                <a:chOff x="2703618" y="2103152"/>
                <a:chExt cx="474966" cy="260017"/>
              </a:xfrm>
            </p:grpSpPr>
            <p:grpSp>
              <p:nvGrpSpPr>
                <p:cNvPr id="8554" name="Google Shape;8554;p81"/>
                <p:cNvGrpSpPr/>
                <p:nvPr/>
              </p:nvGrpSpPr>
              <p:grpSpPr>
                <a:xfrm>
                  <a:off x="2703618" y="2290640"/>
                  <a:ext cx="450291" cy="72529"/>
                  <a:chOff x="2703618" y="2290640"/>
                  <a:chExt cx="450291" cy="72529"/>
                </a:xfrm>
              </p:grpSpPr>
              <p:cxnSp>
                <p:nvCxnSpPr>
                  <p:cNvPr id="8555" name="Google Shape;8555;p8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56" name="Google Shape;8556;p8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81"/>
                <p:cNvGrpSpPr/>
                <p:nvPr/>
              </p:nvGrpSpPr>
              <p:grpSpPr>
                <a:xfrm>
                  <a:off x="2908607" y="2103152"/>
                  <a:ext cx="269977" cy="223538"/>
                  <a:chOff x="2908607" y="2103152"/>
                  <a:chExt cx="269977" cy="223538"/>
                </a:xfrm>
              </p:grpSpPr>
              <p:cxnSp>
                <p:nvCxnSpPr>
                  <p:cNvPr id="8558" name="Google Shape;8558;p8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59" name="Google Shape;8559;p8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0" name="Google Shape;8560;p81"/>
              <p:cNvGrpSpPr/>
              <p:nvPr/>
            </p:nvGrpSpPr>
            <p:grpSpPr>
              <a:xfrm>
                <a:off x="2029517" y="1732295"/>
                <a:ext cx="685827" cy="643432"/>
                <a:chOff x="2029517" y="1732295"/>
                <a:chExt cx="685827" cy="643432"/>
              </a:xfrm>
            </p:grpSpPr>
            <p:sp>
              <p:nvSpPr>
                <p:cNvPr id="8561" name="Google Shape;8561;p8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2" name="Google Shape;8562;p81"/>
                <p:cNvGrpSpPr/>
                <p:nvPr/>
              </p:nvGrpSpPr>
              <p:grpSpPr>
                <a:xfrm>
                  <a:off x="2158948" y="1732295"/>
                  <a:ext cx="556396" cy="333108"/>
                  <a:chOff x="2158948" y="1732295"/>
                  <a:chExt cx="556396" cy="333108"/>
                </a:xfrm>
              </p:grpSpPr>
              <p:cxnSp>
                <p:nvCxnSpPr>
                  <p:cNvPr id="8563" name="Google Shape;8563;p8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64" name="Google Shape;8564;p8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81"/>
                <p:cNvGrpSpPr/>
                <p:nvPr/>
              </p:nvGrpSpPr>
              <p:grpSpPr>
                <a:xfrm>
                  <a:off x="2159908" y="2065057"/>
                  <a:ext cx="550884" cy="310670"/>
                  <a:chOff x="2159908" y="2065057"/>
                  <a:chExt cx="550884" cy="310670"/>
                </a:xfrm>
              </p:grpSpPr>
              <p:cxnSp>
                <p:nvCxnSpPr>
                  <p:cNvPr id="8566" name="Google Shape;8566;p8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67" name="Google Shape;8567;p8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68" name="Google Shape;8568;p81"/>
          <p:cNvGrpSpPr/>
          <p:nvPr/>
        </p:nvGrpSpPr>
        <p:grpSpPr>
          <a:xfrm>
            <a:off x="706399" y="1556837"/>
            <a:ext cx="962651" cy="810058"/>
            <a:chOff x="732462" y="1766083"/>
            <a:chExt cx="962651" cy="810058"/>
          </a:xfrm>
        </p:grpSpPr>
        <p:grpSp>
          <p:nvGrpSpPr>
            <p:cNvPr id="8569" name="Google Shape;8569;p81"/>
            <p:cNvGrpSpPr/>
            <p:nvPr/>
          </p:nvGrpSpPr>
          <p:grpSpPr>
            <a:xfrm>
              <a:off x="732462" y="1908333"/>
              <a:ext cx="339369" cy="524756"/>
              <a:chOff x="844912" y="1819635"/>
              <a:chExt cx="329836" cy="510016"/>
            </a:xfrm>
          </p:grpSpPr>
          <p:sp>
            <p:nvSpPr>
              <p:cNvPr id="8570" name="Google Shape;8570;p8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81"/>
            <p:cNvGrpSpPr/>
            <p:nvPr/>
          </p:nvGrpSpPr>
          <p:grpSpPr>
            <a:xfrm>
              <a:off x="1184858" y="2256650"/>
              <a:ext cx="510255" cy="319491"/>
              <a:chOff x="1284601" y="2158168"/>
              <a:chExt cx="495923" cy="310517"/>
            </a:xfrm>
          </p:grpSpPr>
          <p:sp>
            <p:nvSpPr>
              <p:cNvPr id="8577" name="Google Shape;8577;p8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8" name="Google Shape;8578;p81"/>
              <p:cNvGrpSpPr/>
              <p:nvPr/>
            </p:nvGrpSpPr>
            <p:grpSpPr>
              <a:xfrm>
                <a:off x="1507666" y="2158168"/>
                <a:ext cx="272858" cy="310517"/>
                <a:chOff x="1507666" y="2158168"/>
                <a:chExt cx="272858" cy="310517"/>
              </a:xfrm>
            </p:grpSpPr>
            <p:grpSp>
              <p:nvGrpSpPr>
                <p:cNvPr id="8579" name="Google Shape;8579;p81"/>
                <p:cNvGrpSpPr/>
                <p:nvPr/>
              </p:nvGrpSpPr>
              <p:grpSpPr>
                <a:xfrm>
                  <a:off x="1507666" y="2176104"/>
                  <a:ext cx="166395" cy="273149"/>
                  <a:chOff x="1507666" y="2176104"/>
                  <a:chExt cx="166395" cy="273149"/>
                </a:xfrm>
              </p:grpSpPr>
              <p:sp>
                <p:nvSpPr>
                  <p:cNvPr id="8580" name="Google Shape;8580;p8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7" name="Google Shape;8587;p8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9" name="Google Shape;8589;p81"/>
            <p:cNvGrpSpPr/>
            <p:nvPr/>
          </p:nvGrpSpPr>
          <p:grpSpPr>
            <a:xfrm>
              <a:off x="1184858" y="1766083"/>
              <a:ext cx="510255" cy="319491"/>
              <a:chOff x="1284601" y="1681380"/>
              <a:chExt cx="495923" cy="310517"/>
            </a:xfrm>
          </p:grpSpPr>
          <p:sp>
            <p:nvSpPr>
              <p:cNvPr id="8590" name="Google Shape;8590;p8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1" name="Google Shape;8591;p81"/>
              <p:cNvGrpSpPr/>
              <p:nvPr/>
            </p:nvGrpSpPr>
            <p:grpSpPr>
              <a:xfrm>
                <a:off x="1507666" y="1681380"/>
                <a:ext cx="272858" cy="310517"/>
                <a:chOff x="1507666" y="1681380"/>
                <a:chExt cx="272858" cy="310517"/>
              </a:xfrm>
            </p:grpSpPr>
            <p:grpSp>
              <p:nvGrpSpPr>
                <p:cNvPr id="8592" name="Google Shape;8592;p81"/>
                <p:cNvGrpSpPr/>
                <p:nvPr/>
              </p:nvGrpSpPr>
              <p:grpSpPr>
                <a:xfrm>
                  <a:off x="1507666" y="1700120"/>
                  <a:ext cx="166395" cy="272984"/>
                  <a:chOff x="1507666" y="1700120"/>
                  <a:chExt cx="166395" cy="272984"/>
                </a:xfrm>
              </p:grpSpPr>
              <p:sp>
                <p:nvSpPr>
                  <p:cNvPr id="8593" name="Google Shape;8593;p8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0" name="Google Shape;8600;p8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02" name="Google Shape;8602;p81"/>
          <p:cNvGrpSpPr/>
          <p:nvPr/>
        </p:nvGrpSpPr>
        <p:grpSpPr>
          <a:xfrm>
            <a:off x="6815339" y="2324267"/>
            <a:ext cx="1622269" cy="552443"/>
            <a:chOff x="6894650" y="2574740"/>
            <a:chExt cx="1445100" cy="492111"/>
          </a:xfrm>
        </p:grpSpPr>
        <p:sp>
          <p:nvSpPr>
            <p:cNvPr id="8603" name="Google Shape;8603;p8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08" name="Google Shape;8608;p8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609" name="Google Shape;8609;p81"/>
          <p:cNvGrpSpPr/>
          <p:nvPr/>
        </p:nvGrpSpPr>
        <p:grpSpPr>
          <a:xfrm>
            <a:off x="6834882" y="3698522"/>
            <a:ext cx="1583206" cy="475705"/>
            <a:chOff x="6953919" y="3907920"/>
            <a:chExt cx="1377300" cy="475705"/>
          </a:xfrm>
        </p:grpSpPr>
        <p:cxnSp>
          <p:nvCxnSpPr>
            <p:cNvPr id="8610" name="Google Shape;8610;p8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11" name="Google Shape;8611;p8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612" name="Google Shape;8612;p8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13" name="Google Shape;8613;p8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614" name="Google Shape;8614;p8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615" name="Google Shape;8615;p81"/>
          <p:cNvGrpSpPr/>
          <p:nvPr/>
        </p:nvGrpSpPr>
        <p:grpSpPr>
          <a:xfrm>
            <a:off x="2338470" y="2459668"/>
            <a:ext cx="836286" cy="824529"/>
            <a:chOff x="2389399" y="2595741"/>
            <a:chExt cx="812796" cy="801369"/>
          </a:xfrm>
        </p:grpSpPr>
        <p:grpSp>
          <p:nvGrpSpPr>
            <p:cNvPr id="8616" name="Google Shape;8616;p81"/>
            <p:cNvGrpSpPr/>
            <p:nvPr/>
          </p:nvGrpSpPr>
          <p:grpSpPr>
            <a:xfrm>
              <a:off x="2492145" y="2881565"/>
              <a:ext cx="607300" cy="229751"/>
              <a:chOff x="2492145" y="2881565"/>
              <a:chExt cx="607300" cy="229751"/>
            </a:xfrm>
          </p:grpSpPr>
          <p:sp>
            <p:nvSpPr>
              <p:cNvPr id="8617" name="Google Shape;8617;p8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81"/>
            <p:cNvGrpSpPr/>
            <p:nvPr/>
          </p:nvGrpSpPr>
          <p:grpSpPr>
            <a:xfrm>
              <a:off x="2389399" y="2595741"/>
              <a:ext cx="812796" cy="296825"/>
              <a:chOff x="2389399" y="2595741"/>
              <a:chExt cx="812796" cy="296825"/>
            </a:xfrm>
          </p:grpSpPr>
          <p:grpSp>
            <p:nvGrpSpPr>
              <p:cNvPr id="8621" name="Google Shape;8621;p81"/>
              <p:cNvGrpSpPr/>
              <p:nvPr/>
            </p:nvGrpSpPr>
            <p:grpSpPr>
              <a:xfrm>
                <a:off x="2389399" y="2595741"/>
                <a:ext cx="363638" cy="296825"/>
                <a:chOff x="2389399" y="2595741"/>
                <a:chExt cx="363638" cy="296825"/>
              </a:xfrm>
            </p:grpSpPr>
            <p:grpSp>
              <p:nvGrpSpPr>
                <p:cNvPr id="8622" name="Google Shape;8622;p81"/>
                <p:cNvGrpSpPr/>
                <p:nvPr/>
              </p:nvGrpSpPr>
              <p:grpSpPr>
                <a:xfrm>
                  <a:off x="2493852" y="2794333"/>
                  <a:ext cx="259185" cy="98232"/>
                  <a:chOff x="2493852" y="2794333"/>
                  <a:chExt cx="259185" cy="98232"/>
                </a:xfrm>
              </p:grpSpPr>
              <p:sp>
                <p:nvSpPr>
                  <p:cNvPr id="8623" name="Google Shape;8623;p8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81"/>
                <p:cNvGrpSpPr/>
                <p:nvPr/>
              </p:nvGrpSpPr>
              <p:grpSpPr>
                <a:xfrm>
                  <a:off x="2389399" y="2595741"/>
                  <a:ext cx="224343" cy="182054"/>
                  <a:chOff x="2389399" y="2595741"/>
                  <a:chExt cx="224343" cy="182054"/>
                </a:xfrm>
              </p:grpSpPr>
              <p:sp>
                <p:nvSpPr>
                  <p:cNvPr id="8627" name="Google Shape;8627;p8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9" name="Google Shape;8629;p81"/>
              <p:cNvGrpSpPr/>
              <p:nvPr/>
            </p:nvGrpSpPr>
            <p:grpSpPr>
              <a:xfrm>
                <a:off x="2683630" y="2595741"/>
                <a:ext cx="224334" cy="296825"/>
                <a:chOff x="2683630" y="2595741"/>
                <a:chExt cx="224334" cy="296825"/>
              </a:xfrm>
            </p:grpSpPr>
            <p:grpSp>
              <p:nvGrpSpPr>
                <p:cNvPr id="8630" name="Google Shape;8630;p81"/>
                <p:cNvGrpSpPr/>
                <p:nvPr/>
              </p:nvGrpSpPr>
              <p:grpSpPr>
                <a:xfrm>
                  <a:off x="2788083" y="2794333"/>
                  <a:ext cx="15356" cy="98232"/>
                  <a:chOff x="2788083" y="2794333"/>
                  <a:chExt cx="15356" cy="98232"/>
                </a:xfrm>
              </p:grpSpPr>
              <p:sp>
                <p:nvSpPr>
                  <p:cNvPr id="8631" name="Google Shape;8631;p8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81"/>
                <p:cNvGrpSpPr/>
                <p:nvPr/>
              </p:nvGrpSpPr>
              <p:grpSpPr>
                <a:xfrm>
                  <a:off x="2683630" y="2595741"/>
                  <a:ext cx="224334" cy="182054"/>
                  <a:chOff x="2683630" y="2595741"/>
                  <a:chExt cx="224334" cy="182054"/>
                </a:xfrm>
              </p:grpSpPr>
              <p:sp>
                <p:nvSpPr>
                  <p:cNvPr id="8635" name="Google Shape;8635;p8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7" name="Google Shape;8637;p81"/>
              <p:cNvGrpSpPr/>
              <p:nvPr/>
            </p:nvGrpSpPr>
            <p:grpSpPr>
              <a:xfrm>
                <a:off x="2838475" y="2595741"/>
                <a:ext cx="363719" cy="296825"/>
                <a:chOff x="2838475" y="2595741"/>
                <a:chExt cx="363719" cy="296825"/>
              </a:xfrm>
            </p:grpSpPr>
            <p:grpSp>
              <p:nvGrpSpPr>
                <p:cNvPr id="8638" name="Google Shape;8638;p81"/>
                <p:cNvGrpSpPr/>
                <p:nvPr/>
              </p:nvGrpSpPr>
              <p:grpSpPr>
                <a:xfrm>
                  <a:off x="2838475" y="2794333"/>
                  <a:ext cx="259185" cy="98232"/>
                  <a:chOff x="2838475" y="2794333"/>
                  <a:chExt cx="259185" cy="98232"/>
                </a:xfrm>
              </p:grpSpPr>
              <p:sp>
                <p:nvSpPr>
                  <p:cNvPr id="8639" name="Google Shape;8639;p8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81"/>
                <p:cNvGrpSpPr/>
                <p:nvPr/>
              </p:nvGrpSpPr>
              <p:grpSpPr>
                <a:xfrm>
                  <a:off x="2977852" y="2595741"/>
                  <a:ext cx="224343" cy="182054"/>
                  <a:chOff x="2977852" y="2595741"/>
                  <a:chExt cx="224343" cy="182054"/>
                </a:xfrm>
              </p:grpSpPr>
              <p:sp>
                <p:nvSpPr>
                  <p:cNvPr id="8643" name="Google Shape;8643;p8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45" name="Google Shape;8645;p81"/>
            <p:cNvGrpSpPr/>
            <p:nvPr/>
          </p:nvGrpSpPr>
          <p:grpSpPr>
            <a:xfrm>
              <a:off x="2389399" y="3100241"/>
              <a:ext cx="812796" cy="296869"/>
              <a:chOff x="2389399" y="3100241"/>
              <a:chExt cx="812796" cy="296869"/>
            </a:xfrm>
          </p:grpSpPr>
          <p:grpSp>
            <p:nvGrpSpPr>
              <p:cNvPr id="8646" name="Google Shape;8646;p81"/>
              <p:cNvGrpSpPr/>
              <p:nvPr/>
            </p:nvGrpSpPr>
            <p:grpSpPr>
              <a:xfrm>
                <a:off x="2683630" y="3100241"/>
                <a:ext cx="224334" cy="296869"/>
                <a:chOff x="2683630" y="3100241"/>
                <a:chExt cx="224334" cy="296869"/>
              </a:xfrm>
            </p:grpSpPr>
            <p:grpSp>
              <p:nvGrpSpPr>
                <p:cNvPr id="8647" name="Google Shape;8647;p81"/>
                <p:cNvGrpSpPr/>
                <p:nvPr/>
              </p:nvGrpSpPr>
              <p:grpSpPr>
                <a:xfrm>
                  <a:off x="2788083" y="3100241"/>
                  <a:ext cx="15356" cy="98237"/>
                  <a:chOff x="2788083" y="3100241"/>
                  <a:chExt cx="15356" cy="98237"/>
                </a:xfrm>
              </p:grpSpPr>
              <p:sp>
                <p:nvSpPr>
                  <p:cNvPr id="8648" name="Google Shape;8648;p8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81"/>
                <p:cNvGrpSpPr/>
                <p:nvPr/>
              </p:nvGrpSpPr>
              <p:grpSpPr>
                <a:xfrm>
                  <a:off x="2683630" y="3215065"/>
                  <a:ext cx="224334" cy="182045"/>
                  <a:chOff x="2683630" y="3215065"/>
                  <a:chExt cx="224334" cy="182045"/>
                </a:xfrm>
              </p:grpSpPr>
              <p:sp>
                <p:nvSpPr>
                  <p:cNvPr id="8652" name="Google Shape;8652;p8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4" name="Google Shape;8654;p81"/>
              <p:cNvGrpSpPr/>
              <p:nvPr/>
            </p:nvGrpSpPr>
            <p:grpSpPr>
              <a:xfrm>
                <a:off x="2389399" y="3100241"/>
                <a:ext cx="363638" cy="296869"/>
                <a:chOff x="2389399" y="3100241"/>
                <a:chExt cx="363638" cy="296869"/>
              </a:xfrm>
            </p:grpSpPr>
            <p:grpSp>
              <p:nvGrpSpPr>
                <p:cNvPr id="8655" name="Google Shape;8655;p81"/>
                <p:cNvGrpSpPr/>
                <p:nvPr/>
              </p:nvGrpSpPr>
              <p:grpSpPr>
                <a:xfrm>
                  <a:off x="2493852" y="3100241"/>
                  <a:ext cx="259185" cy="98237"/>
                  <a:chOff x="2493852" y="3100241"/>
                  <a:chExt cx="259185" cy="98237"/>
                </a:xfrm>
              </p:grpSpPr>
              <p:sp>
                <p:nvSpPr>
                  <p:cNvPr id="8656" name="Google Shape;8656;p8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81"/>
                <p:cNvGrpSpPr/>
                <p:nvPr/>
              </p:nvGrpSpPr>
              <p:grpSpPr>
                <a:xfrm>
                  <a:off x="2389399" y="3215065"/>
                  <a:ext cx="224343" cy="182045"/>
                  <a:chOff x="2389399" y="3215065"/>
                  <a:chExt cx="224343" cy="182045"/>
                </a:xfrm>
              </p:grpSpPr>
              <p:sp>
                <p:nvSpPr>
                  <p:cNvPr id="8660" name="Google Shape;8660;p8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2" name="Google Shape;8662;p81"/>
              <p:cNvGrpSpPr/>
              <p:nvPr/>
            </p:nvGrpSpPr>
            <p:grpSpPr>
              <a:xfrm>
                <a:off x="2838475" y="3100241"/>
                <a:ext cx="363719" cy="296869"/>
                <a:chOff x="2838475" y="3100241"/>
                <a:chExt cx="363719" cy="296869"/>
              </a:xfrm>
            </p:grpSpPr>
            <p:grpSp>
              <p:nvGrpSpPr>
                <p:cNvPr id="8663" name="Google Shape;8663;p81"/>
                <p:cNvGrpSpPr/>
                <p:nvPr/>
              </p:nvGrpSpPr>
              <p:grpSpPr>
                <a:xfrm>
                  <a:off x="2838475" y="3100241"/>
                  <a:ext cx="259185" cy="98237"/>
                  <a:chOff x="2838475" y="3100241"/>
                  <a:chExt cx="259185" cy="98237"/>
                </a:xfrm>
              </p:grpSpPr>
              <p:sp>
                <p:nvSpPr>
                  <p:cNvPr id="8664" name="Google Shape;8664;p8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81"/>
                <p:cNvGrpSpPr/>
                <p:nvPr/>
              </p:nvGrpSpPr>
              <p:grpSpPr>
                <a:xfrm>
                  <a:off x="2977852" y="3215065"/>
                  <a:ext cx="224343" cy="182045"/>
                  <a:chOff x="2977852" y="3215065"/>
                  <a:chExt cx="224343" cy="182045"/>
                </a:xfrm>
              </p:grpSpPr>
              <p:sp>
                <p:nvSpPr>
                  <p:cNvPr id="8668" name="Google Shape;8668;p8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3" name="Shape 8673"/>
        <p:cNvGrpSpPr/>
        <p:nvPr/>
      </p:nvGrpSpPr>
      <p:grpSpPr>
        <a:xfrm>
          <a:off x="0" y="0"/>
          <a:ext cx="0" cy="0"/>
          <a:chOff x="0" y="0"/>
          <a:chExt cx="0" cy="0"/>
        </a:xfrm>
      </p:grpSpPr>
      <p:grpSp>
        <p:nvGrpSpPr>
          <p:cNvPr id="8674" name="Google Shape;8674;p82"/>
          <p:cNvGrpSpPr/>
          <p:nvPr/>
        </p:nvGrpSpPr>
        <p:grpSpPr>
          <a:xfrm>
            <a:off x="702088" y="3155922"/>
            <a:ext cx="2390414" cy="1024800"/>
            <a:chOff x="728925" y="3296613"/>
            <a:chExt cx="2390414" cy="1024800"/>
          </a:xfrm>
        </p:grpSpPr>
        <p:grpSp>
          <p:nvGrpSpPr>
            <p:cNvPr id="8675" name="Google Shape;8675;p82"/>
            <p:cNvGrpSpPr/>
            <p:nvPr/>
          </p:nvGrpSpPr>
          <p:grpSpPr>
            <a:xfrm>
              <a:off x="728925" y="3619800"/>
              <a:ext cx="2390414" cy="500893"/>
              <a:chOff x="728925" y="3619800"/>
              <a:chExt cx="2390414" cy="500893"/>
            </a:xfrm>
          </p:grpSpPr>
          <p:sp>
            <p:nvSpPr>
              <p:cNvPr id="8676" name="Google Shape;8676;p8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77" name="Google Shape;8677;p8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78" name="Google Shape;8678;p82"/>
            <p:cNvGrpSpPr/>
            <p:nvPr/>
          </p:nvGrpSpPr>
          <p:grpSpPr>
            <a:xfrm>
              <a:off x="1348050" y="3296613"/>
              <a:ext cx="1706152" cy="1024800"/>
              <a:chOff x="1348050" y="3296613"/>
              <a:chExt cx="1706152" cy="1024800"/>
            </a:xfrm>
          </p:grpSpPr>
          <p:sp>
            <p:nvSpPr>
              <p:cNvPr id="8679" name="Google Shape;8679;p8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80" name="Google Shape;8680;p8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81" name="Google Shape;8681;p8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82" name="Google Shape;8682;p8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83" name="Google Shape;8683;p8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84" name="Google Shape;8684;p82"/>
            <p:cNvGrpSpPr/>
            <p:nvPr/>
          </p:nvGrpSpPr>
          <p:grpSpPr>
            <a:xfrm>
              <a:off x="1455707" y="3654858"/>
              <a:ext cx="1491150" cy="417657"/>
              <a:chOff x="1455707" y="3654858"/>
              <a:chExt cx="1491150" cy="417657"/>
            </a:xfrm>
          </p:grpSpPr>
          <p:sp>
            <p:nvSpPr>
              <p:cNvPr id="8685" name="Google Shape;8685;p8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05" name="Google Shape;8705;p82"/>
          <p:cNvGraphicFramePr/>
          <p:nvPr/>
        </p:nvGraphicFramePr>
        <p:xfrm>
          <a:off x="5937787" y="2153834"/>
          <a:ext cx="3000000" cy="3000000"/>
        </p:xfrm>
        <a:graphic>
          <a:graphicData uri="http://schemas.openxmlformats.org/drawingml/2006/table">
            <a:tbl>
              <a:tblPr>
                <a:noFill/>
                <a:tableStyleId>{D1C4C562-1BA5-485E-A8C9-DD6E82364029}</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706" name="Google Shape;8706;p82"/>
          <p:cNvGrpSpPr/>
          <p:nvPr/>
        </p:nvGrpSpPr>
        <p:grpSpPr>
          <a:xfrm>
            <a:off x="710464" y="981599"/>
            <a:ext cx="2396505" cy="976502"/>
            <a:chOff x="749309" y="1112739"/>
            <a:chExt cx="2371603" cy="976502"/>
          </a:xfrm>
        </p:grpSpPr>
        <p:grpSp>
          <p:nvGrpSpPr>
            <p:cNvPr id="8707" name="Google Shape;8707;p82"/>
            <p:cNvGrpSpPr/>
            <p:nvPr/>
          </p:nvGrpSpPr>
          <p:grpSpPr>
            <a:xfrm>
              <a:off x="1092126" y="1112739"/>
              <a:ext cx="2028786" cy="975464"/>
              <a:chOff x="1092126" y="1112739"/>
              <a:chExt cx="2028786" cy="975464"/>
            </a:xfrm>
          </p:grpSpPr>
          <p:sp>
            <p:nvSpPr>
              <p:cNvPr id="8708" name="Google Shape;8708;p8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82"/>
            <p:cNvGrpSpPr/>
            <p:nvPr/>
          </p:nvGrpSpPr>
          <p:grpSpPr>
            <a:xfrm>
              <a:off x="749309" y="1112739"/>
              <a:ext cx="314700" cy="975464"/>
              <a:chOff x="749309" y="1112739"/>
              <a:chExt cx="314700" cy="975464"/>
            </a:xfrm>
          </p:grpSpPr>
          <p:sp>
            <p:nvSpPr>
              <p:cNvPr id="8733" name="Google Shape;8733;p8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7" name="Google Shape;8737;p8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741" name="Google Shape;8741;p82"/>
          <p:cNvGraphicFramePr/>
          <p:nvPr/>
        </p:nvGraphicFramePr>
        <p:xfrm>
          <a:off x="5937812" y="981584"/>
          <a:ext cx="3000000" cy="3000000"/>
        </p:xfrm>
        <a:graphic>
          <a:graphicData uri="http://schemas.openxmlformats.org/drawingml/2006/table">
            <a:tbl>
              <a:tblPr>
                <a:noFill/>
                <a:tableStyleId>{D1C4C562-1BA5-485E-A8C9-DD6E82364029}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742" name="Google Shape;8742;p82"/>
          <p:cNvGraphicFramePr/>
          <p:nvPr/>
        </p:nvGraphicFramePr>
        <p:xfrm>
          <a:off x="3358675" y="2153834"/>
          <a:ext cx="3000000" cy="3000000"/>
        </p:xfrm>
        <a:graphic>
          <a:graphicData uri="http://schemas.openxmlformats.org/drawingml/2006/table">
            <a:tbl>
              <a:tblPr>
                <a:noFill/>
                <a:tableStyleId>{D1C4C562-1BA5-485E-A8C9-DD6E82364029}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743" name="Google Shape;8743;p82"/>
          <p:cNvGrpSpPr/>
          <p:nvPr/>
        </p:nvGrpSpPr>
        <p:grpSpPr>
          <a:xfrm>
            <a:off x="3360661" y="3144795"/>
            <a:ext cx="2363377" cy="1047062"/>
            <a:chOff x="3358399" y="3285485"/>
            <a:chExt cx="2363377" cy="1047062"/>
          </a:xfrm>
        </p:grpSpPr>
        <p:grpSp>
          <p:nvGrpSpPr>
            <p:cNvPr id="8744" name="Google Shape;8744;p82"/>
            <p:cNvGrpSpPr/>
            <p:nvPr/>
          </p:nvGrpSpPr>
          <p:grpSpPr>
            <a:xfrm>
              <a:off x="3358412" y="3285485"/>
              <a:ext cx="2363244" cy="139500"/>
              <a:chOff x="3358412" y="3285485"/>
              <a:chExt cx="2363244" cy="139500"/>
            </a:xfrm>
          </p:grpSpPr>
          <p:sp>
            <p:nvSpPr>
              <p:cNvPr id="8745" name="Google Shape;8745;p8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82"/>
            <p:cNvGrpSpPr/>
            <p:nvPr/>
          </p:nvGrpSpPr>
          <p:grpSpPr>
            <a:xfrm>
              <a:off x="3358412" y="3466996"/>
              <a:ext cx="2363244" cy="139500"/>
              <a:chOff x="3358412" y="3466996"/>
              <a:chExt cx="2363244" cy="139500"/>
            </a:xfrm>
          </p:grpSpPr>
          <p:sp>
            <p:nvSpPr>
              <p:cNvPr id="8751" name="Google Shape;8751;p8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82"/>
            <p:cNvGrpSpPr/>
            <p:nvPr/>
          </p:nvGrpSpPr>
          <p:grpSpPr>
            <a:xfrm>
              <a:off x="3358412" y="3648507"/>
              <a:ext cx="2363244" cy="139500"/>
              <a:chOff x="3358412" y="3648507"/>
              <a:chExt cx="2363244" cy="139500"/>
            </a:xfrm>
          </p:grpSpPr>
          <p:sp>
            <p:nvSpPr>
              <p:cNvPr id="8757" name="Google Shape;8757;p8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82"/>
            <p:cNvGrpSpPr/>
            <p:nvPr/>
          </p:nvGrpSpPr>
          <p:grpSpPr>
            <a:xfrm>
              <a:off x="3358412" y="3830018"/>
              <a:ext cx="2363244" cy="139500"/>
              <a:chOff x="3358412" y="3830018"/>
              <a:chExt cx="2363244" cy="139500"/>
            </a:xfrm>
          </p:grpSpPr>
          <p:sp>
            <p:nvSpPr>
              <p:cNvPr id="8763" name="Google Shape;8763;p8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82"/>
            <p:cNvGrpSpPr/>
            <p:nvPr/>
          </p:nvGrpSpPr>
          <p:grpSpPr>
            <a:xfrm>
              <a:off x="3358399" y="4011514"/>
              <a:ext cx="2363377" cy="139537"/>
              <a:chOff x="3294800" y="4134603"/>
              <a:chExt cx="2638876" cy="152400"/>
            </a:xfrm>
          </p:grpSpPr>
          <p:sp>
            <p:nvSpPr>
              <p:cNvPr id="8769" name="Google Shape;8769;p8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82"/>
            <p:cNvGrpSpPr/>
            <p:nvPr/>
          </p:nvGrpSpPr>
          <p:grpSpPr>
            <a:xfrm>
              <a:off x="3358399" y="4193010"/>
              <a:ext cx="2363377" cy="139537"/>
              <a:chOff x="3294800" y="4134603"/>
              <a:chExt cx="2638876" cy="152400"/>
            </a:xfrm>
          </p:grpSpPr>
          <p:sp>
            <p:nvSpPr>
              <p:cNvPr id="8775" name="Google Shape;8775;p8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80" name="Google Shape;8780;p82"/>
          <p:cNvGraphicFramePr/>
          <p:nvPr/>
        </p:nvGraphicFramePr>
        <p:xfrm>
          <a:off x="711463" y="2153834"/>
          <a:ext cx="3000000" cy="3000000"/>
        </p:xfrm>
        <a:graphic>
          <a:graphicData uri="http://schemas.openxmlformats.org/drawingml/2006/table">
            <a:tbl>
              <a:tblPr>
                <a:noFill/>
                <a:tableStyleId>{D1C4C562-1BA5-485E-A8C9-DD6E82364029}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81" name="Google Shape;8781;p82"/>
          <p:cNvGrpSpPr/>
          <p:nvPr/>
        </p:nvGrpSpPr>
        <p:grpSpPr>
          <a:xfrm>
            <a:off x="4161132" y="2557649"/>
            <a:ext cx="1302095" cy="60959"/>
            <a:chOff x="3558802" y="4011427"/>
            <a:chExt cx="1866000" cy="111300"/>
          </a:xfrm>
        </p:grpSpPr>
        <p:sp>
          <p:nvSpPr>
            <p:cNvPr id="8782" name="Google Shape;8782;p8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82"/>
          <p:cNvGrpSpPr/>
          <p:nvPr/>
        </p:nvGrpSpPr>
        <p:grpSpPr>
          <a:xfrm>
            <a:off x="4706620" y="2839808"/>
            <a:ext cx="914340" cy="60959"/>
            <a:chOff x="3558802" y="4011427"/>
            <a:chExt cx="1866000" cy="111300"/>
          </a:xfrm>
        </p:grpSpPr>
        <p:sp>
          <p:nvSpPr>
            <p:cNvPr id="8785" name="Google Shape;8785;p8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82"/>
          <p:cNvGrpSpPr/>
          <p:nvPr/>
        </p:nvGrpSpPr>
        <p:grpSpPr>
          <a:xfrm>
            <a:off x="5871419" y="3167606"/>
            <a:ext cx="2522867" cy="1001454"/>
            <a:chOff x="1904318" y="789980"/>
            <a:chExt cx="1489472" cy="606868"/>
          </a:xfrm>
        </p:grpSpPr>
        <p:cxnSp>
          <p:nvCxnSpPr>
            <p:cNvPr id="8788" name="Google Shape;8788;p8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89" name="Google Shape;8789;p8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90" name="Google Shape;8790;p8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91" name="Google Shape;8791;p8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92" name="Google Shape;8792;p8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93" name="Google Shape;8793;p8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94" name="Google Shape;8794;p8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95" name="Google Shape;8795;p8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2"/>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802" name="Google Shape;8802;p82"/>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803" name="Google Shape;8803;p82"/>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804" name="Google Shape;8804;p8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82"/>
          <p:cNvGrpSpPr/>
          <p:nvPr/>
        </p:nvGrpSpPr>
        <p:grpSpPr>
          <a:xfrm>
            <a:off x="3355824" y="951642"/>
            <a:ext cx="2363393" cy="1005865"/>
            <a:chOff x="3292400" y="1193188"/>
            <a:chExt cx="2615240" cy="1131075"/>
          </a:xfrm>
        </p:grpSpPr>
        <p:sp>
          <p:nvSpPr>
            <p:cNvPr id="8806" name="Google Shape;8806;p8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07" name="Google Shape;8807;p8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08" name="Google Shape;8808;p8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809" name="Google Shape;8809;p8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810" name="Google Shape;8810;p8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811" name="Google Shape;8811;p8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812" name="Google Shape;8812;p8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813" name="Google Shape;8813;p8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814" name="Google Shape;8814;p8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815" name="Google Shape;8815;p8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816" name="Google Shape;8816;p8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17" name="Google Shape;8817;p8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818" name="Google Shape;8818;p8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19" name="Google Shape;8819;p8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820" name="Google Shape;8820;p82"/>
            <p:cNvGrpSpPr/>
            <p:nvPr/>
          </p:nvGrpSpPr>
          <p:grpSpPr>
            <a:xfrm>
              <a:off x="3748438" y="1378608"/>
              <a:ext cx="2159202" cy="903971"/>
              <a:chOff x="1683525" y="2179850"/>
              <a:chExt cx="4519050" cy="2134525"/>
            </a:xfrm>
          </p:grpSpPr>
          <p:sp>
            <p:nvSpPr>
              <p:cNvPr id="8821" name="Google Shape;8821;p8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2" name="Google Shape;8822;p8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3" name="Google Shape;8823;p8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4" name="Google Shape;8824;p8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5" name="Google Shape;8825;p8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6" name="Google Shape;8826;p8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7" name="Google Shape;8827;p8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8" name="Google Shape;8828;p8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29" name="Google Shape;8829;p8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30" name="Google Shape;8830;p8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31" name="Google Shape;8831;p8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832" name="Google Shape;8832;p8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6" name="Shape 8836"/>
        <p:cNvGrpSpPr/>
        <p:nvPr/>
      </p:nvGrpSpPr>
      <p:grpSpPr>
        <a:xfrm>
          <a:off x="0" y="0"/>
          <a:ext cx="0" cy="0"/>
          <a:chOff x="0" y="0"/>
          <a:chExt cx="0" cy="0"/>
        </a:xfrm>
      </p:grpSpPr>
      <p:grpSp>
        <p:nvGrpSpPr>
          <p:cNvPr id="8837" name="Google Shape;8837;p83"/>
          <p:cNvGrpSpPr/>
          <p:nvPr/>
        </p:nvGrpSpPr>
        <p:grpSpPr>
          <a:xfrm>
            <a:off x="4796690" y="970938"/>
            <a:ext cx="745431" cy="718863"/>
            <a:chOff x="4249973" y="1201875"/>
            <a:chExt cx="1958568" cy="1888762"/>
          </a:xfrm>
        </p:grpSpPr>
        <p:sp>
          <p:nvSpPr>
            <p:cNvPr id="8838" name="Google Shape;8838;p8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9" name="Google Shape;8839;p83"/>
            <p:cNvGrpSpPr/>
            <p:nvPr/>
          </p:nvGrpSpPr>
          <p:grpSpPr>
            <a:xfrm>
              <a:off x="5853086" y="1789142"/>
              <a:ext cx="355454" cy="1048099"/>
              <a:chOff x="5576108" y="2016725"/>
              <a:chExt cx="565200" cy="1666560"/>
            </a:xfrm>
          </p:grpSpPr>
          <p:sp>
            <p:nvSpPr>
              <p:cNvPr id="8840" name="Google Shape;8840;p8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41" name="Google Shape;8841;p8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83"/>
            <p:cNvGrpSpPr/>
            <p:nvPr/>
          </p:nvGrpSpPr>
          <p:grpSpPr>
            <a:xfrm>
              <a:off x="4869455" y="2691676"/>
              <a:ext cx="1013897" cy="398961"/>
              <a:chOff x="4012057" y="3451825"/>
              <a:chExt cx="1612175" cy="634379"/>
            </a:xfrm>
          </p:grpSpPr>
          <p:sp>
            <p:nvSpPr>
              <p:cNvPr id="8843" name="Google Shape;8843;p8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44" name="Google Shape;8844;p8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83"/>
            <p:cNvGrpSpPr/>
            <p:nvPr/>
          </p:nvGrpSpPr>
          <p:grpSpPr>
            <a:xfrm>
              <a:off x="4276937" y="2155961"/>
              <a:ext cx="651965" cy="891358"/>
              <a:chOff x="3069908" y="2599997"/>
              <a:chExt cx="1036675" cy="1417328"/>
            </a:xfrm>
          </p:grpSpPr>
          <p:sp>
            <p:nvSpPr>
              <p:cNvPr id="8846" name="Google Shape;8846;p8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47" name="Google Shape;8847;p8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83"/>
            <p:cNvGrpSpPr/>
            <p:nvPr/>
          </p:nvGrpSpPr>
          <p:grpSpPr>
            <a:xfrm>
              <a:off x="5054918" y="1201875"/>
              <a:ext cx="999548" cy="602711"/>
              <a:chOff x="4306958" y="1082925"/>
              <a:chExt cx="1589359" cy="958358"/>
            </a:xfrm>
          </p:grpSpPr>
          <p:sp>
            <p:nvSpPr>
              <p:cNvPr id="8849" name="Google Shape;8849;p8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50" name="Google Shape;8850;p8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83"/>
            <p:cNvGrpSpPr/>
            <p:nvPr/>
          </p:nvGrpSpPr>
          <p:grpSpPr>
            <a:xfrm>
              <a:off x="4249973" y="1303451"/>
              <a:ext cx="799317" cy="841334"/>
              <a:chOff x="3027033" y="1244439"/>
              <a:chExt cx="1270977" cy="1337786"/>
            </a:xfrm>
          </p:grpSpPr>
          <p:sp>
            <p:nvSpPr>
              <p:cNvPr id="8852" name="Google Shape;8852;p8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53" name="Google Shape;8853;p8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4" name="Google Shape;8854;p83"/>
          <p:cNvGrpSpPr/>
          <p:nvPr/>
        </p:nvGrpSpPr>
        <p:grpSpPr>
          <a:xfrm>
            <a:off x="713063" y="1849388"/>
            <a:ext cx="761767" cy="729896"/>
            <a:chOff x="2657744" y="2337745"/>
            <a:chExt cx="832987" cy="798137"/>
          </a:xfrm>
        </p:grpSpPr>
        <p:sp>
          <p:nvSpPr>
            <p:cNvPr id="8855" name="Google Shape;8855;p8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83"/>
          <p:cNvGrpSpPr/>
          <p:nvPr/>
        </p:nvGrpSpPr>
        <p:grpSpPr>
          <a:xfrm>
            <a:off x="3224027" y="1852594"/>
            <a:ext cx="685569" cy="723586"/>
            <a:chOff x="3398134" y="2057755"/>
            <a:chExt cx="704087" cy="743130"/>
          </a:xfrm>
        </p:grpSpPr>
        <p:grpSp>
          <p:nvGrpSpPr>
            <p:cNvPr id="8862" name="Google Shape;8862;p83"/>
            <p:cNvGrpSpPr/>
            <p:nvPr/>
          </p:nvGrpSpPr>
          <p:grpSpPr>
            <a:xfrm>
              <a:off x="3398134" y="2290183"/>
              <a:ext cx="315300" cy="219900"/>
              <a:chOff x="3398134" y="2290183"/>
              <a:chExt cx="315300" cy="219900"/>
            </a:xfrm>
          </p:grpSpPr>
          <p:sp>
            <p:nvSpPr>
              <p:cNvPr id="8863" name="Google Shape;8863;p8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64" name="Google Shape;8864;p83"/>
              <p:cNvCxnSpPr>
                <a:stCxn id="8863"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65" name="Google Shape;8865;p83"/>
            <p:cNvGrpSpPr/>
            <p:nvPr/>
          </p:nvGrpSpPr>
          <p:grpSpPr>
            <a:xfrm>
              <a:off x="3547823" y="2467358"/>
              <a:ext cx="219900" cy="333527"/>
              <a:chOff x="3547823" y="2467358"/>
              <a:chExt cx="219900" cy="333527"/>
            </a:xfrm>
          </p:grpSpPr>
          <p:sp>
            <p:nvSpPr>
              <p:cNvPr id="8866" name="Google Shape;8866;p8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67" name="Google Shape;8867;p8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868" name="Google Shape;8868;p83"/>
            <p:cNvGrpSpPr/>
            <p:nvPr/>
          </p:nvGrpSpPr>
          <p:grpSpPr>
            <a:xfrm>
              <a:off x="3734138" y="2467358"/>
              <a:ext cx="219900" cy="333527"/>
              <a:chOff x="3734138" y="2467358"/>
              <a:chExt cx="219900" cy="333527"/>
            </a:xfrm>
          </p:grpSpPr>
          <p:sp>
            <p:nvSpPr>
              <p:cNvPr id="8869" name="Google Shape;8869;p8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70" name="Google Shape;8870;p8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871" name="Google Shape;8871;p83"/>
            <p:cNvGrpSpPr/>
            <p:nvPr/>
          </p:nvGrpSpPr>
          <p:grpSpPr>
            <a:xfrm>
              <a:off x="3787560" y="2288011"/>
              <a:ext cx="314661" cy="219900"/>
              <a:chOff x="3787560" y="2288011"/>
              <a:chExt cx="314661" cy="219900"/>
            </a:xfrm>
          </p:grpSpPr>
          <p:sp>
            <p:nvSpPr>
              <p:cNvPr id="8872" name="Google Shape;8872;p8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73" name="Google Shape;8873;p8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874" name="Google Shape;8874;p83"/>
            <p:cNvGrpSpPr/>
            <p:nvPr/>
          </p:nvGrpSpPr>
          <p:grpSpPr>
            <a:xfrm>
              <a:off x="3637290" y="2057755"/>
              <a:ext cx="219900" cy="335499"/>
              <a:chOff x="3637290" y="2057755"/>
              <a:chExt cx="219900" cy="335499"/>
            </a:xfrm>
          </p:grpSpPr>
          <p:sp>
            <p:nvSpPr>
              <p:cNvPr id="8875" name="Google Shape;8875;p8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76" name="Google Shape;8876;p8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877" name="Google Shape;8877;p83"/>
          <p:cNvGrpSpPr/>
          <p:nvPr/>
        </p:nvGrpSpPr>
        <p:grpSpPr>
          <a:xfrm>
            <a:off x="4899249" y="1859290"/>
            <a:ext cx="710153" cy="710153"/>
            <a:chOff x="5007123" y="2079403"/>
            <a:chExt cx="687600" cy="687600"/>
          </a:xfrm>
        </p:grpSpPr>
        <p:sp>
          <p:nvSpPr>
            <p:cNvPr id="8878" name="Google Shape;8878;p8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83"/>
          <p:cNvGrpSpPr/>
          <p:nvPr/>
        </p:nvGrpSpPr>
        <p:grpSpPr>
          <a:xfrm>
            <a:off x="5708687" y="1853796"/>
            <a:ext cx="720998" cy="721183"/>
            <a:chOff x="5797446" y="2063053"/>
            <a:chExt cx="698100" cy="698280"/>
          </a:xfrm>
        </p:grpSpPr>
        <p:sp>
          <p:nvSpPr>
            <p:cNvPr id="8883" name="Google Shape;8883;p8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83"/>
          <p:cNvGrpSpPr/>
          <p:nvPr/>
        </p:nvGrpSpPr>
        <p:grpSpPr>
          <a:xfrm>
            <a:off x="8153834" y="3499401"/>
            <a:ext cx="280585" cy="673164"/>
            <a:chOff x="8075075" y="3754290"/>
            <a:chExt cx="255612" cy="613194"/>
          </a:xfrm>
        </p:grpSpPr>
        <p:grpSp>
          <p:nvGrpSpPr>
            <p:cNvPr id="8888" name="Google Shape;8888;p83"/>
            <p:cNvGrpSpPr/>
            <p:nvPr/>
          </p:nvGrpSpPr>
          <p:grpSpPr>
            <a:xfrm>
              <a:off x="8075075" y="3754290"/>
              <a:ext cx="255612" cy="613194"/>
              <a:chOff x="8075075" y="3754290"/>
              <a:chExt cx="255612" cy="613194"/>
            </a:xfrm>
          </p:grpSpPr>
          <p:sp>
            <p:nvSpPr>
              <p:cNvPr id="8889" name="Google Shape;8889;p8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1" name="Google Shape;8891;p8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83"/>
          <p:cNvGrpSpPr/>
          <p:nvPr/>
        </p:nvGrpSpPr>
        <p:grpSpPr>
          <a:xfrm>
            <a:off x="5270892" y="3488198"/>
            <a:ext cx="470352" cy="683745"/>
            <a:chOff x="1697726" y="3244179"/>
            <a:chExt cx="788124" cy="1146069"/>
          </a:xfrm>
        </p:grpSpPr>
        <p:sp>
          <p:nvSpPr>
            <p:cNvPr id="8893" name="Google Shape;8893;p8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5" name="Google Shape;8895;p83"/>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6" name="Google Shape;8896;p83"/>
          <p:cNvGrpSpPr/>
          <p:nvPr/>
        </p:nvGrpSpPr>
        <p:grpSpPr>
          <a:xfrm>
            <a:off x="5892043" y="3499400"/>
            <a:ext cx="293891" cy="293845"/>
            <a:chOff x="6134814" y="3754290"/>
            <a:chExt cx="293891" cy="293845"/>
          </a:xfrm>
        </p:grpSpPr>
        <p:sp>
          <p:nvSpPr>
            <p:cNvPr id="8897" name="Google Shape;8897;p8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83"/>
          <p:cNvGrpSpPr/>
          <p:nvPr/>
        </p:nvGrpSpPr>
        <p:grpSpPr>
          <a:xfrm>
            <a:off x="5892043" y="3878071"/>
            <a:ext cx="293891" cy="293891"/>
            <a:chOff x="6134814" y="4086186"/>
            <a:chExt cx="293891" cy="293891"/>
          </a:xfrm>
        </p:grpSpPr>
        <p:sp>
          <p:nvSpPr>
            <p:cNvPr id="8900" name="Google Shape;8900;p8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2" name="Google Shape;8902;p83"/>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3"/>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4" name="Google Shape;8904;p83"/>
          <p:cNvGrpSpPr/>
          <p:nvPr/>
        </p:nvGrpSpPr>
        <p:grpSpPr>
          <a:xfrm>
            <a:off x="7817018" y="2706764"/>
            <a:ext cx="622883" cy="621944"/>
            <a:chOff x="1187048" y="238125"/>
            <a:chExt cx="5256397" cy="5248476"/>
          </a:xfrm>
        </p:grpSpPr>
        <p:sp>
          <p:nvSpPr>
            <p:cNvPr id="8905" name="Google Shape;8905;p8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83"/>
          <p:cNvGrpSpPr/>
          <p:nvPr/>
        </p:nvGrpSpPr>
        <p:grpSpPr>
          <a:xfrm>
            <a:off x="2274123" y="2716372"/>
            <a:ext cx="1310987" cy="612407"/>
            <a:chOff x="238125" y="1188750"/>
            <a:chExt cx="7140450" cy="3335550"/>
          </a:xfrm>
        </p:grpSpPr>
        <p:sp>
          <p:nvSpPr>
            <p:cNvPr id="8910" name="Google Shape;8910;p8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83"/>
          <p:cNvGrpSpPr/>
          <p:nvPr/>
        </p:nvGrpSpPr>
        <p:grpSpPr>
          <a:xfrm>
            <a:off x="6599995" y="2706927"/>
            <a:ext cx="1110299" cy="621702"/>
            <a:chOff x="238125" y="1335475"/>
            <a:chExt cx="5418735" cy="3034175"/>
          </a:xfrm>
        </p:grpSpPr>
        <p:sp>
          <p:nvSpPr>
            <p:cNvPr id="8916" name="Google Shape;8916;p8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83"/>
          <p:cNvGrpSpPr/>
          <p:nvPr/>
        </p:nvGrpSpPr>
        <p:grpSpPr>
          <a:xfrm>
            <a:off x="5417655" y="2703824"/>
            <a:ext cx="1074451" cy="627181"/>
            <a:chOff x="5359127" y="2910889"/>
            <a:chExt cx="1097723" cy="640831"/>
          </a:xfrm>
        </p:grpSpPr>
        <p:grpSp>
          <p:nvGrpSpPr>
            <p:cNvPr id="8920" name="Google Shape;8920;p83"/>
            <p:cNvGrpSpPr/>
            <p:nvPr/>
          </p:nvGrpSpPr>
          <p:grpSpPr>
            <a:xfrm>
              <a:off x="5929791" y="3263088"/>
              <a:ext cx="527060" cy="287097"/>
              <a:chOff x="5929791" y="3263088"/>
              <a:chExt cx="527060" cy="287097"/>
            </a:xfrm>
          </p:grpSpPr>
          <p:sp>
            <p:nvSpPr>
              <p:cNvPr id="8921" name="Google Shape;8921;p8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22" name="Google Shape;8922;p8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23" name="Google Shape;8923;p83"/>
            <p:cNvGrpSpPr/>
            <p:nvPr/>
          </p:nvGrpSpPr>
          <p:grpSpPr>
            <a:xfrm>
              <a:off x="5359127" y="3263089"/>
              <a:ext cx="526428" cy="288631"/>
              <a:chOff x="5359127" y="3263089"/>
              <a:chExt cx="526428" cy="288631"/>
            </a:xfrm>
          </p:grpSpPr>
          <p:sp>
            <p:nvSpPr>
              <p:cNvPr id="8924" name="Google Shape;8924;p8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25" name="Google Shape;8925;p8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26" name="Google Shape;8926;p83"/>
            <p:cNvGrpSpPr/>
            <p:nvPr/>
          </p:nvGrpSpPr>
          <p:grpSpPr>
            <a:xfrm>
              <a:off x="5551525" y="2910889"/>
              <a:ext cx="520901" cy="610283"/>
              <a:chOff x="5551525" y="2910889"/>
              <a:chExt cx="520901" cy="610283"/>
            </a:xfrm>
          </p:grpSpPr>
          <p:sp>
            <p:nvSpPr>
              <p:cNvPr id="8927" name="Google Shape;8927;p8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28" name="Google Shape;8928;p8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29" name="Google Shape;8929;p83"/>
            <p:cNvGrpSpPr/>
            <p:nvPr/>
          </p:nvGrpSpPr>
          <p:grpSpPr>
            <a:xfrm>
              <a:off x="5743962" y="2919100"/>
              <a:ext cx="623674" cy="284502"/>
              <a:chOff x="5743962" y="2919100"/>
              <a:chExt cx="623674" cy="284502"/>
            </a:xfrm>
          </p:grpSpPr>
          <p:sp>
            <p:nvSpPr>
              <p:cNvPr id="8930" name="Google Shape;8930;p8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31" name="Google Shape;8931;p8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932" name="Google Shape;8932;p83"/>
          <p:cNvGrpSpPr/>
          <p:nvPr/>
        </p:nvGrpSpPr>
        <p:grpSpPr>
          <a:xfrm>
            <a:off x="7568868" y="1854536"/>
            <a:ext cx="874976" cy="719600"/>
            <a:chOff x="7608988" y="2093194"/>
            <a:chExt cx="817276" cy="672147"/>
          </a:xfrm>
        </p:grpSpPr>
        <p:cxnSp>
          <p:nvCxnSpPr>
            <p:cNvPr id="8933" name="Google Shape;8933;p8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34" name="Google Shape;8934;p8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35" name="Google Shape;8935;p8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36" name="Google Shape;8936;p8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37" name="Google Shape;8937;p8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938" name="Google Shape;8938;p8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939" name="Google Shape;8939;p83"/>
            <p:cNvGrpSpPr/>
            <p:nvPr/>
          </p:nvGrpSpPr>
          <p:grpSpPr>
            <a:xfrm>
              <a:off x="7721175" y="2093194"/>
              <a:ext cx="599587" cy="623846"/>
              <a:chOff x="7721175" y="2093194"/>
              <a:chExt cx="599587" cy="623846"/>
            </a:xfrm>
          </p:grpSpPr>
          <p:grpSp>
            <p:nvGrpSpPr>
              <p:cNvPr id="8940" name="Google Shape;8940;p83"/>
              <p:cNvGrpSpPr/>
              <p:nvPr/>
            </p:nvGrpSpPr>
            <p:grpSpPr>
              <a:xfrm>
                <a:off x="7721175" y="2093194"/>
                <a:ext cx="291605" cy="623846"/>
                <a:chOff x="9405575" y="2061418"/>
                <a:chExt cx="291605" cy="623846"/>
              </a:xfrm>
            </p:grpSpPr>
            <p:sp>
              <p:nvSpPr>
                <p:cNvPr id="8941" name="Google Shape;8941;p8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83"/>
              <p:cNvGrpSpPr/>
              <p:nvPr/>
            </p:nvGrpSpPr>
            <p:grpSpPr>
              <a:xfrm flipH="1">
                <a:off x="8029157" y="2093194"/>
                <a:ext cx="291605" cy="623846"/>
                <a:chOff x="9405575" y="2061418"/>
                <a:chExt cx="291605" cy="623846"/>
              </a:xfrm>
            </p:grpSpPr>
            <p:sp>
              <p:nvSpPr>
                <p:cNvPr id="8949" name="Google Shape;8949;p8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56" name="Google Shape;8956;p83"/>
          <p:cNvGrpSpPr/>
          <p:nvPr/>
        </p:nvGrpSpPr>
        <p:grpSpPr>
          <a:xfrm>
            <a:off x="4013304" y="970938"/>
            <a:ext cx="712557" cy="785901"/>
            <a:chOff x="4206459" y="1191441"/>
            <a:chExt cx="712557" cy="785901"/>
          </a:xfrm>
        </p:grpSpPr>
        <p:sp>
          <p:nvSpPr>
            <p:cNvPr id="8957" name="Google Shape;8957;p8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1" name="Google Shape;8961;p83"/>
            <p:cNvGrpSpPr/>
            <p:nvPr/>
          </p:nvGrpSpPr>
          <p:grpSpPr>
            <a:xfrm>
              <a:off x="4644280" y="1290523"/>
              <a:ext cx="143716" cy="29463"/>
              <a:chOff x="4644280" y="1290523"/>
              <a:chExt cx="143716" cy="29463"/>
            </a:xfrm>
          </p:grpSpPr>
          <p:sp>
            <p:nvSpPr>
              <p:cNvPr id="8962" name="Google Shape;8962;p8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83"/>
            <p:cNvGrpSpPr/>
            <p:nvPr/>
          </p:nvGrpSpPr>
          <p:grpSpPr>
            <a:xfrm>
              <a:off x="4356567" y="1191441"/>
              <a:ext cx="143690" cy="29488"/>
              <a:chOff x="4356567" y="1191441"/>
              <a:chExt cx="143690" cy="29488"/>
            </a:xfrm>
          </p:grpSpPr>
          <p:sp>
            <p:nvSpPr>
              <p:cNvPr id="8967" name="Google Shape;8967;p8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83"/>
            <p:cNvGrpSpPr/>
            <p:nvPr/>
          </p:nvGrpSpPr>
          <p:grpSpPr>
            <a:xfrm>
              <a:off x="4339009" y="1863727"/>
              <a:ext cx="143703" cy="29476"/>
              <a:chOff x="4339009" y="1863727"/>
              <a:chExt cx="143703" cy="29476"/>
            </a:xfrm>
          </p:grpSpPr>
          <p:sp>
            <p:nvSpPr>
              <p:cNvPr id="8972" name="Google Shape;8972;p8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83"/>
            <p:cNvGrpSpPr/>
            <p:nvPr/>
          </p:nvGrpSpPr>
          <p:grpSpPr>
            <a:xfrm>
              <a:off x="4206459" y="1607315"/>
              <a:ext cx="29539" cy="142899"/>
              <a:chOff x="4206459" y="1607315"/>
              <a:chExt cx="29539" cy="142899"/>
            </a:xfrm>
          </p:grpSpPr>
          <p:sp>
            <p:nvSpPr>
              <p:cNvPr id="8977" name="Google Shape;8977;p8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1" name="Google Shape;8981;p8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5" name="Google Shape;8985;p83"/>
            <p:cNvGrpSpPr/>
            <p:nvPr/>
          </p:nvGrpSpPr>
          <p:grpSpPr>
            <a:xfrm>
              <a:off x="4889463" y="1423737"/>
              <a:ext cx="29552" cy="142899"/>
              <a:chOff x="4889463" y="1423737"/>
              <a:chExt cx="29552" cy="142899"/>
            </a:xfrm>
          </p:grpSpPr>
          <p:sp>
            <p:nvSpPr>
              <p:cNvPr id="8986" name="Google Shape;8986;p8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83"/>
            <p:cNvGrpSpPr/>
            <p:nvPr/>
          </p:nvGrpSpPr>
          <p:grpSpPr>
            <a:xfrm>
              <a:off x="4771663" y="1876896"/>
              <a:ext cx="108651" cy="100447"/>
              <a:chOff x="4771663" y="1876896"/>
              <a:chExt cx="108651" cy="100447"/>
            </a:xfrm>
          </p:grpSpPr>
          <p:sp>
            <p:nvSpPr>
              <p:cNvPr id="8991" name="Google Shape;8991;p8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5" name="Google Shape;8995;p83"/>
          <p:cNvGrpSpPr/>
          <p:nvPr/>
        </p:nvGrpSpPr>
        <p:grpSpPr>
          <a:xfrm>
            <a:off x="4008780" y="1854161"/>
            <a:ext cx="791287" cy="720350"/>
            <a:chOff x="267375" y="1071875"/>
            <a:chExt cx="470500" cy="428550"/>
          </a:xfrm>
        </p:grpSpPr>
        <p:sp>
          <p:nvSpPr>
            <p:cNvPr id="8996" name="Google Shape;8996;p8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83"/>
          <p:cNvGrpSpPr/>
          <p:nvPr/>
        </p:nvGrpSpPr>
        <p:grpSpPr>
          <a:xfrm>
            <a:off x="709275" y="3498791"/>
            <a:ext cx="1408444" cy="673166"/>
            <a:chOff x="712664" y="3693287"/>
            <a:chExt cx="1460738" cy="698160"/>
          </a:xfrm>
        </p:grpSpPr>
        <p:grpSp>
          <p:nvGrpSpPr>
            <p:cNvPr id="9005" name="Google Shape;9005;p83"/>
            <p:cNvGrpSpPr/>
            <p:nvPr/>
          </p:nvGrpSpPr>
          <p:grpSpPr>
            <a:xfrm>
              <a:off x="1380079" y="4133090"/>
              <a:ext cx="234048" cy="258099"/>
              <a:chOff x="1380079" y="4133090"/>
              <a:chExt cx="234048" cy="258099"/>
            </a:xfrm>
          </p:grpSpPr>
          <p:sp>
            <p:nvSpPr>
              <p:cNvPr id="9006" name="Google Shape;9006;p8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83"/>
            <p:cNvGrpSpPr/>
            <p:nvPr/>
          </p:nvGrpSpPr>
          <p:grpSpPr>
            <a:xfrm>
              <a:off x="884610" y="3864082"/>
              <a:ext cx="1118566" cy="527275"/>
              <a:chOff x="890961" y="3865463"/>
              <a:chExt cx="1115221" cy="525698"/>
            </a:xfrm>
          </p:grpSpPr>
          <p:sp>
            <p:nvSpPr>
              <p:cNvPr id="9010" name="Google Shape;9010;p8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83"/>
            <p:cNvGrpSpPr/>
            <p:nvPr/>
          </p:nvGrpSpPr>
          <p:grpSpPr>
            <a:xfrm>
              <a:off x="712664" y="3693287"/>
              <a:ext cx="1460738" cy="698160"/>
              <a:chOff x="712664" y="3693025"/>
              <a:chExt cx="1460738" cy="698160"/>
            </a:xfrm>
          </p:grpSpPr>
          <p:sp>
            <p:nvSpPr>
              <p:cNvPr id="9014" name="Google Shape;9014;p8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0" name="Google Shape;9020;p83"/>
          <p:cNvGrpSpPr/>
          <p:nvPr/>
        </p:nvGrpSpPr>
        <p:grpSpPr>
          <a:xfrm>
            <a:off x="3146990" y="970938"/>
            <a:ext cx="795485" cy="738831"/>
            <a:chOff x="3348603" y="1236445"/>
            <a:chExt cx="749256" cy="695894"/>
          </a:xfrm>
        </p:grpSpPr>
        <p:grpSp>
          <p:nvGrpSpPr>
            <p:cNvPr id="9021" name="Google Shape;9021;p83"/>
            <p:cNvGrpSpPr/>
            <p:nvPr/>
          </p:nvGrpSpPr>
          <p:grpSpPr>
            <a:xfrm>
              <a:off x="3583779" y="1236445"/>
              <a:ext cx="293795" cy="285811"/>
              <a:chOff x="3750225" y="1774000"/>
              <a:chExt cx="149575" cy="145525"/>
            </a:xfrm>
          </p:grpSpPr>
          <p:sp>
            <p:nvSpPr>
              <p:cNvPr id="9022" name="Google Shape;9022;p8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83"/>
            <p:cNvGrpSpPr/>
            <p:nvPr/>
          </p:nvGrpSpPr>
          <p:grpSpPr>
            <a:xfrm>
              <a:off x="3775534" y="1462599"/>
              <a:ext cx="322325" cy="285958"/>
              <a:chOff x="3847850" y="1889150"/>
              <a:chExt cx="164100" cy="145600"/>
            </a:xfrm>
          </p:grpSpPr>
          <p:sp>
            <p:nvSpPr>
              <p:cNvPr id="9025" name="Google Shape;9025;p8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83"/>
            <p:cNvGrpSpPr/>
            <p:nvPr/>
          </p:nvGrpSpPr>
          <p:grpSpPr>
            <a:xfrm>
              <a:off x="3545329" y="1646528"/>
              <a:ext cx="293746" cy="285811"/>
              <a:chOff x="3730650" y="1982800"/>
              <a:chExt cx="149550" cy="145525"/>
            </a:xfrm>
          </p:grpSpPr>
          <p:sp>
            <p:nvSpPr>
              <p:cNvPr id="9028" name="Google Shape;9028;p8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83"/>
            <p:cNvGrpSpPr/>
            <p:nvPr/>
          </p:nvGrpSpPr>
          <p:grpSpPr>
            <a:xfrm>
              <a:off x="3348603" y="1415046"/>
              <a:ext cx="294384" cy="284387"/>
              <a:chOff x="3630494" y="1864938"/>
              <a:chExt cx="149875" cy="144800"/>
            </a:xfrm>
          </p:grpSpPr>
          <p:sp>
            <p:nvSpPr>
              <p:cNvPr id="9031" name="Google Shape;9031;p8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3" name="Google Shape;9033;p83"/>
          <p:cNvGrpSpPr/>
          <p:nvPr/>
        </p:nvGrpSpPr>
        <p:grpSpPr>
          <a:xfrm>
            <a:off x="2268517" y="3493834"/>
            <a:ext cx="1324924" cy="678083"/>
            <a:chOff x="2413923" y="3711366"/>
            <a:chExt cx="1374117" cy="703260"/>
          </a:xfrm>
        </p:grpSpPr>
        <p:grpSp>
          <p:nvGrpSpPr>
            <p:cNvPr id="9034" name="Google Shape;9034;p83"/>
            <p:cNvGrpSpPr/>
            <p:nvPr/>
          </p:nvGrpSpPr>
          <p:grpSpPr>
            <a:xfrm>
              <a:off x="2413923" y="3711366"/>
              <a:ext cx="1374117" cy="703260"/>
              <a:chOff x="2413923" y="3711366"/>
              <a:chExt cx="1374117" cy="703260"/>
            </a:xfrm>
          </p:grpSpPr>
          <p:sp>
            <p:nvSpPr>
              <p:cNvPr id="9035" name="Google Shape;9035;p8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6" name="Google Shape;9036;p83"/>
              <p:cNvGrpSpPr/>
              <p:nvPr/>
            </p:nvGrpSpPr>
            <p:grpSpPr>
              <a:xfrm>
                <a:off x="2600284" y="3808654"/>
                <a:ext cx="234506" cy="138009"/>
                <a:chOff x="2600284" y="3808654"/>
                <a:chExt cx="234506" cy="138009"/>
              </a:xfrm>
            </p:grpSpPr>
            <p:sp>
              <p:nvSpPr>
                <p:cNvPr id="9037" name="Google Shape;9037;p8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38" name="Google Shape;9038;p8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39" name="Google Shape;9039;p83"/>
              <p:cNvGrpSpPr/>
              <p:nvPr/>
            </p:nvGrpSpPr>
            <p:grpSpPr>
              <a:xfrm>
                <a:off x="3359659" y="3805664"/>
                <a:ext cx="232294" cy="141000"/>
                <a:chOff x="3359659" y="3805664"/>
                <a:chExt cx="232294" cy="141000"/>
              </a:xfrm>
            </p:grpSpPr>
            <p:sp>
              <p:nvSpPr>
                <p:cNvPr id="9040" name="Google Shape;9040;p8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1" name="Google Shape;9041;p8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42" name="Google Shape;9042;p83"/>
              <p:cNvGrpSpPr/>
              <p:nvPr/>
            </p:nvGrpSpPr>
            <p:grpSpPr>
              <a:xfrm>
                <a:off x="3067316" y="3711366"/>
                <a:ext cx="66900" cy="166809"/>
                <a:chOff x="3067316" y="3711366"/>
                <a:chExt cx="66900" cy="166809"/>
              </a:xfrm>
            </p:grpSpPr>
            <p:sp>
              <p:nvSpPr>
                <p:cNvPr id="9043" name="Google Shape;9043;p8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4" name="Google Shape;9044;p8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45" name="Google Shape;9045;p83"/>
              <p:cNvGrpSpPr/>
              <p:nvPr/>
            </p:nvGrpSpPr>
            <p:grpSpPr>
              <a:xfrm>
                <a:off x="2413923" y="4058666"/>
                <a:ext cx="224119" cy="66900"/>
                <a:chOff x="2413923" y="4058666"/>
                <a:chExt cx="224119" cy="66900"/>
              </a:xfrm>
            </p:grpSpPr>
            <p:sp>
              <p:nvSpPr>
                <p:cNvPr id="9046" name="Google Shape;9046;p8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7" name="Google Shape;9047;p8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48" name="Google Shape;9048;p83"/>
              <p:cNvGrpSpPr/>
              <p:nvPr/>
            </p:nvGrpSpPr>
            <p:grpSpPr>
              <a:xfrm>
                <a:off x="3564643" y="4058666"/>
                <a:ext cx="223397" cy="66900"/>
                <a:chOff x="3564643" y="4058666"/>
                <a:chExt cx="223397" cy="66900"/>
              </a:xfrm>
            </p:grpSpPr>
            <p:sp>
              <p:nvSpPr>
                <p:cNvPr id="9049" name="Google Shape;9049;p8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50" name="Google Shape;9050;p8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51" name="Google Shape;9051;p83"/>
            <p:cNvGrpSpPr/>
            <p:nvPr/>
          </p:nvGrpSpPr>
          <p:grpSpPr>
            <a:xfrm>
              <a:off x="2633353" y="3965763"/>
              <a:ext cx="933975" cy="445687"/>
              <a:chOff x="2633353" y="3965763"/>
              <a:chExt cx="933975" cy="445687"/>
            </a:xfrm>
          </p:grpSpPr>
          <p:sp>
            <p:nvSpPr>
              <p:cNvPr id="9052" name="Google Shape;9052;p8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4" name="Google Shape;9054;p83"/>
          <p:cNvGrpSpPr/>
          <p:nvPr/>
        </p:nvGrpSpPr>
        <p:grpSpPr>
          <a:xfrm>
            <a:off x="6392789" y="1044382"/>
            <a:ext cx="1131087" cy="587383"/>
            <a:chOff x="238125" y="999450"/>
            <a:chExt cx="7140700" cy="3708225"/>
          </a:xfrm>
        </p:grpSpPr>
        <p:sp>
          <p:nvSpPr>
            <p:cNvPr id="9055" name="Google Shape;9055;p8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83"/>
          <p:cNvGrpSpPr/>
          <p:nvPr/>
        </p:nvGrpSpPr>
        <p:grpSpPr>
          <a:xfrm>
            <a:off x="3744240" y="3493876"/>
            <a:ext cx="1375854" cy="678131"/>
            <a:chOff x="3913765" y="3641905"/>
            <a:chExt cx="1522805" cy="750560"/>
          </a:xfrm>
        </p:grpSpPr>
        <p:grpSp>
          <p:nvGrpSpPr>
            <p:cNvPr id="9065" name="Google Shape;9065;p83"/>
            <p:cNvGrpSpPr/>
            <p:nvPr/>
          </p:nvGrpSpPr>
          <p:grpSpPr>
            <a:xfrm>
              <a:off x="3913765" y="3997002"/>
              <a:ext cx="1522805" cy="395463"/>
              <a:chOff x="3913765" y="3997002"/>
              <a:chExt cx="1522805" cy="395463"/>
            </a:xfrm>
          </p:grpSpPr>
          <p:grpSp>
            <p:nvGrpSpPr>
              <p:cNvPr id="9066" name="Google Shape;9066;p83"/>
              <p:cNvGrpSpPr/>
              <p:nvPr/>
            </p:nvGrpSpPr>
            <p:grpSpPr>
              <a:xfrm>
                <a:off x="3913765" y="4138659"/>
                <a:ext cx="507602" cy="253806"/>
                <a:chOff x="3913765" y="4138659"/>
                <a:chExt cx="507602" cy="253806"/>
              </a:xfrm>
            </p:grpSpPr>
            <p:sp>
              <p:nvSpPr>
                <p:cNvPr id="9067" name="Google Shape;9067;p8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69" name="Google Shape;9069;p83"/>
              <p:cNvGrpSpPr/>
              <p:nvPr/>
            </p:nvGrpSpPr>
            <p:grpSpPr>
              <a:xfrm>
                <a:off x="4421361" y="3997002"/>
                <a:ext cx="507618" cy="395463"/>
                <a:chOff x="4421361" y="3997002"/>
                <a:chExt cx="507618" cy="395463"/>
              </a:xfrm>
            </p:grpSpPr>
            <p:sp>
              <p:nvSpPr>
                <p:cNvPr id="9070" name="Google Shape;9070;p8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83"/>
              <p:cNvGrpSpPr/>
              <p:nvPr/>
            </p:nvGrpSpPr>
            <p:grpSpPr>
              <a:xfrm>
                <a:off x="4928973" y="4189418"/>
                <a:ext cx="507596" cy="203047"/>
                <a:chOff x="4928973" y="4189418"/>
                <a:chExt cx="507596" cy="203047"/>
              </a:xfrm>
            </p:grpSpPr>
            <p:sp>
              <p:nvSpPr>
                <p:cNvPr id="9073" name="Google Shape;9073;p8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5" name="Google Shape;9075;p83"/>
            <p:cNvGrpSpPr/>
            <p:nvPr/>
          </p:nvGrpSpPr>
          <p:grpSpPr>
            <a:xfrm>
              <a:off x="4482186" y="3641905"/>
              <a:ext cx="397605" cy="349784"/>
              <a:chOff x="2906375" y="1159725"/>
              <a:chExt cx="1860575" cy="1636800"/>
            </a:xfrm>
          </p:grpSpPr>
          <p:sp>
            <p:nvSpPr>
              <p:cNvPr id="9076" name="Google Shape;9076;p8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0" name="Google Shape;9080;p83"/>
          <p:cNvGrpSpPr/>
          <p:nvPr/>
        </p:nvGrpSpPr>
        <p:grpSpPr>
          <a:xfrm>
            <a:off x="6528949" y="1853803"/>
            <a:ext cx="940737" cy="721067"/>
            <a:chOff x="6599718" y="2068734"/>
            <a:chExt cx="940737" cy="721067"/>
          </a:xfrm>
        </p:grpSpPr>
        <p:sp>
          <p:nvSpPr>
            <p:cNvPr id="9081" name="Google Shape;9081;p8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7" name="Google Shape;9087;p83"/>
            <p:cNvGrpSpPr/>
            <p:nvPr/>
          </p:nvGrpSpPr>
          <p:grpSpPr>
            <a:xfrm>
              <a:off x="6836957" y="2068734"/>
              <a:ext cx="461892" cy="721067"/>
              <a:chOff x="6836957" y="2068734"/>
              <a:chExt cx="461892" cy="721067"/>
            </a:xfrm>
          </p:grpSpPr>
          <p:sp>
            <p:nvSpPr>
              <p:cNvPr id="9088" name="Google Shape;9088;p8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4" name="Google Shape;9094;p83"/>
              <p:cNvGrpSpPr/>
              <p:nvPr/>
            </p:nvGrpSpPr>
            <p:grpSpPr>
              <a:xfrm>
                <a:off x="6836957" y="2068734"/>
                <a:ext cx="461892" cy="721067"/>
                <a:chOff x="6836957" y="2068734"/>
                <a:chExt cx="461892" cy="721067"/>
              </a:xfrm>
            </p:grpSpPr>
            <p:sp>
              <p:nvSpPr>
                <p:cNvPr id="9095" name="Google Shape;9095;p8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02" name="Google Shape;9102;p83"/>
          <p:cNvGrpSpPr/>
          <p:nvPr/>
        </p:nvGrpSpPr>
        <p:grpSpPr>
          <a:xfrm>
            <a:off x="2412267" y="1858149"/>
            <a:ext cx="712577" cy="712374"/>
            <a:chOff x="2559249" y="2069323"/>
            <a:chExt cx="685566" cy="685634"/>
          </a:xfrm>
        </p:grpSpPr>
        <p:sp>
          <p:nvSpPr>
            <p:cNvPr id="9103" name="Google Shape;9103;p8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83"/>
          <p:cNvGrpSpPr/>
          <p:nvPr/>
        </p:nvGrpSpPr>
        <p:grpSpPr>
          <a:xfrm>
            <a:off x="7594705" y="970938"/>
            <a:ext cx="845645" cy="711911"/>
            <a:chOff x="951975" y="315800"/>
            <a:chExt cx="5860325" cy="4933550"/>
          </a:xfrm>
        </p:grpSpPr>
        <p:sp>
          <p:nvSpPr>
            <p:cNvPr id="9117" name="Google Shape;9117;p8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83"/>
          <p:cNvGrpSpPr/>
          <p:nvPr/>
        </p:nvGrpSpPr>
        <p:grpSpPr>
          <a:xfrm>
            <a:off x="3691834" y="2707047"/>
            <a:ext cx="1617932" cy="621724"/>
            <a:chOff x="3862800" y="3038525"/>
            <a:chExt cx="1329006" cy="510698"/>
          </a:xfrm>
        </p:grpSpPr>
        <p:sp>
          <p:nvSpPr>
            <p:cNvPr id="9126" name="Google Shape;9126;p8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8" name="Google Shape;9128;p83"/>
            <p:cNvGrpSpPr/>
            <p:nvPr/>
          </p:nvGrpSpPr>
          <p:grpSpPr>
            <a:xfrm>
              <a:off x="3967075" y="3040337"/>
              <a:ext cx="1019927" cy="402126"/>
              <a:chOff x="3967075" y="3040337"/>
              <a:chExt cx="1019927" cy="402126"/>
            </a:xfrm>
          </p:grpSpPr>
          <p:sp>
            <p:nvSpPr>
              <p:cNvPr id="9129" name="Google Shape;9129;p8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83"/>
            <p:cNvGrpSpPr/>
            <p:nvPr/>
          </p:nvGrpSpPr>
          <p:grpSpPr>
            <a:xfrm>
              <a:off x="4186700" y="3040337"/>
              <a:ext cx="390475" cy="183289"/>
              <a:chOff x="4186700" y="3040337"/>
              <a:chExt cx="390475" cy="183289"/>
            </a:xfrm>
          </p:grpSpPr>
          <p:sp>
            <p:nvSpPr>
              <p:cNvPr id="9132" name="Google Shape;9132;p8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83"/>
            <p:cNvGrpSpPr/>
            <p:nvPr/>
          </p:nvGrpSpPr>
          <p:grpSpPr>
            <a:xfrm>
              <a:off x="4073727" y="3040337"/>
              <a:ext cx="697794" cy="296263"/>
              <a:chOff x="4073727" y="3040337"/>
              <a:chExt cx="697794" cy="296263"/>
            </a:xfrm>
          </p:grpSpPr>
          <p:sp>
            <p:nvSpPr>
              <p:cNvPr id="9135" name="Google Shape;9135;p8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83"/>
            <p:cNvGrpSpPr/>
            <p:nvPr/>
          </p:nvGrpSpPr>
          <p:grpSpPr>
            <a:xfrm>
              <a:off x="3862800" y="3038525"/>
              <a:ext cx="1329006" cy="510698"/>
              <a:chOff x="3862800" y="3038525"/>
              <a:chExt cx="1329006" cy="510698"/>
            </a:xfrm>
          </p:grpSpPr>
          <p:sp>
            <p:nvSpPr>
              <p:cNvPr id="9138" name="Google Shape;9138;p8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0" name="Google Shape;9140;p83"/>
          <p:cNvGrpSpPr/>
          <p:nvPr/>
        </p:nvGrpSpPr>
        <p:grpSpPr>
          <a:xfrm>
            <a:off x="700156" y="970938"/>
            <a:ext cx="883205" cy="775176"/>
            <a:chOff x="649648" y="271400"/>
            <a:chExt cx="6215377" cy="5455143"/>
          </a:xfrm>
        </p:grpSpPr>
        <p:sp>
          <p:nvSpPr>
            <p:cNvPr id="9141" name="Google Shape;9141;p8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83"/>
          <p:cNvGrpSpPr/>
          <p:nvPr/>
        </p:nvGrpSpPr>
        <p:grpSpPr>
          <a:xfrm>
            <a:off x="2308457" y="970938"/>
            <a:ext cx="767704" cy="815489"/>
            <a:chOff x="2499700" y="1135950"/>
            <a:chExt cx="732402" cy="777990"/>
          </a:xfrm>
        </p:grpSpPr>
        <p:grpSp>
          <p:nvGrpSpPr>
            <p:cNvPr id="9154" name="Google Shape;9154;p83"/>
            <p:cNvGrpSpPr/>
            <p:nvPr/>
          </p:nvGrpSpPr>
          <p:grpSpPr>
            <a:xfrm>
              <a:off x="2499700" y="1135950"/>
              <a:ext cx="732402" cy="694705"/>
              <a:chOff x="2499700" y="1135950"/>
              <a:chExt cx="732402" cy="694705"/>
            </a:xfrm>
          </p:grpSpPr>
          <p:sp>
            <p:nvSpPr>
              <p:cNvPr id="9155" name="Google Shape;9155;p8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83"/>
            <p:cNvGrpSpPr/>
            <p:nvPr/>
          </p:nvGrpSpPr>
          <p:grpSpPr>
            <a:xfrm>
              <a:off x="2517909" y="1188726"/>
              <a:ext cx="702702" cy="725214"/>
              <a:chOff x="2517909" y="1188726"/>
              <a:chExt cx="702702" cy="725214"/>
            </a:xfrm>
          </p:grpSpPr>
          <p:sp>
            <p:nvSpPr>
              <p:cNvPr id="9183" name="Google Shape;9183;p8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88" name="Google Shape;9188;p83"/>
          <p:cNvGrpSpPr/>
          <p:nvPr/>
        </p:nvGrpSpPr>
        <p:grpSpPr>
          <a:xfrm>
            <a:off x="1654189" y="970938"/>
            <a:ext cx="583439" cy="870229"/>
            <a:chOff x="1716825" y="1121550"/>
            <a:chExt cx="622800" cy="928938"/>
          </a:xfrm>
        </p:grpSpPr>
        <p:grpSp>
          <p:nvGrpSpPr>
            <p:cNvPr id="9189" name="Google Shape;9189;p83"/>
            <p:cNvGrpSpPr/>
            <p:nvPr/>
          </p:nvGrpSpPr>
          <p:grpSpPr>
            <a:xfrm>
              <a:off x="1716825" y="1121550"/>
              <a:ext cx="622800" cy="928938"/>
              <a:chOff x="1716825" y="1121550"/>
              <a:chExt cx="622800" cy="928938"/>
            </a:xfrm>
          </p:grpSpPr>
          <p:cxnSp>
            <p:nvCxnSpPr>
              <p:cNvPr id="9190" name="Google Shape;9190;p8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91" name="Google Shape;9191;p8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83"/>
            <p:cNvGrpSpPr/>
            <p:nvPr/>
          </p:nvGrpSpPr>
          <p:grpSpPr>
            <a:xfrm>
              <a:off x="1768050" y="1172775"/>
              <a:ext cx="520200" cy="832000"/>
              <a:chOff x="1768050" y="1172775"/>
              <a:chExt cx="520200" cy="832000"/>
            </a:xfrm>
          </p:grpSpPr>
          <p:cxnSp>
            <p:nvCxnSpPr>
              <p:cNvPr id="9193" name="Google Shape;9193;p8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94" name="Google Shape;9194;p8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83"/>
            <p:cNvGrpSpPr/>
            <p:nvPr/>
          </p:nvGrpSpPr>
          <p:grpSpPr>
            <a:xfrm>
              <a:off x="1820100" y="1225475"/>
              <a:ext cx="416400" cy="729575"/>
              <a:chOff x="1820100" y="1225475"/>
              <a:chExt cx="416400" cy="729575"/>
            </a:xfrm>
          </p:grpSpPr>
          <p:cxnSp>
            <p:nvCxnSpPr>
              <p:cNvPr id="9196" name="Google Shape;9196;p8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97" name="Google Shape;9197;p8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83"/>
            <p:cNvGrpSpPr/>
            <p:nvPr/>
          </p:nvGrpSpPr>
          <p:grpSpPr>
            <a:xfrm>
              <a:off x="1874250" y="1278825"/>
              <a:ext cx="308100" cy="605275"/>
              <a:chOff x="1874250" y="1278825"/>
              <a:chExt cx="308100" cy="605275"/>
            </a:xfrm>
          </p:grpSpPr>
          <p:cxnSp>
            <p:nvCxnSpPr>
              <p:cNvPr id="9199" name="Google Shape;9199;p8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200" name="Google Shape;9200;p8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1" name="Google Shape;9201;p8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83"/>
          <p:cNvGrpSpPr/>
          <p:nvPr/>
        </p:nvGrpSpPr>
        <p:grpSpPr>
          <a:xfrm>
            <a:off x="1574012" y="1857260"/>
            <a:ext cx="739072" cy="714152"/>
            <a:chOff x="4334725" y="1355875"/>
            <a:chExt cx="3106650" cy="3001900"/>
          </a:xfrm>
        </p:grpSpPr>
        <p:grpSp>
          <p:nvGrpSpPr>
            <p:cNvPr id="9203" name="Google Shape;9203;p83"/>
            <p:cNvGrpSpPr/>
            <p:nvPr/>
          </p:nvGrpSpPr>
          <p:grpSpPr>
            <a:xfrm>
              <a:off x="4516050" y="1724875"/>
              <a:ext cx="2693725" cy="2632900"/>
              <a:chOff x="4516050" y="1724875"/>
              <a:chExt cx="2693725" cy="2632900"/>
            </a:xfrm>
          </p:grpSpPr>
          <p:sp>
            <p:nvSpPr>
              <p:cNvPr id="9204" name="Google Shape;9204;p8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83"/>
            <p:cNvGrpSpPr/>
            <p:nvPr/>
          </p:nvGrpSpPr>
          <p:grpSpPr>
            <a:xfrm>
              <a:off x="4334725" y="1355875"/>
              <a:ext cx="3106650" cy="2709650"/>
              <a:chOff x="4334725" y="1355875"/>
              <a:chExt cx="3106650" cy="2709650"/>
            </a:xfrm>
          </p:grpSpPr>
          <p:sp>
            <p:nvSpPr>
              <p:cNvPr id="9208" name="Google Shape;9208;p8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1" name="Google Shape;9211;p83"/>
          <p:cNvGrpSpPr/>
          <p:nvPr/>
        </p:nvGrpSpPr>
        <p:grpSpPr>
          <a:xfrm>
            <a:off x="7690961" y="3488031"/>
            <a:ext cx="312074" cy="684173"/>
            <a:chOff x="7645573" y="3754300"/>
            <a:chExt cx="293855" cy="644170"/>
          </a:xfrm>
        </p:grpSpPr>
        <p:sp>
          <p:nvSpPr>
            <p:cNvPr id="9212" name="Google Shape;9212;p8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83"/>
          <p:cNvGrpSpPr/>
          <p:nvPr/>
        </p:nvGrpSpPr>
        <p:grpSpPr>
          <a:xfrm>
            <a:off x="5612949" y="970938"/>
            <a:ext cx="709011" cy="739359"/>
            <a:chOff x="5830645" y="1256617"/>
            <a:chExt cx="530340" cy="553040"/>
          </a:xfrm>
        </p:grpSpPr>
        <p:grpSp>
          <p:nvGrpSpPr>
            <p:cNvPr id="9215" name="Google Shape;9215;p83"/>
            <p:cNvGrpSpPr/>
            <p:nvPr/>
          </p:nvGrpSpPr>
          <p:grpSpPr>
            <a:xfrm>
              <a:off x="5830645" y="1256617"/>
              <a:ext cx="259743" cy="269909"/>
              <a:chOff x="5830645" y="1256617"/>
              <a:chExt cx="259743" cy="269909"/>
            </a:xfrm>
          </p:grpSpPr>
          <p:sp>
            <p:nvSpPr>
              <p:cNvPr id="9216" name="Google Shape;9216;p8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83"/>
            <p:cNvGrpSpPr/>
            <p:nvPr/>
          </p:nvGrpSpPr>
          <p:grpSpPr>
            <a:xfrm>
              <a:off x="6101293" y="1256617"/>
              <a:ext cx="259692" cy="269909"/>
              <a:chOff x="6101293" y="1256617"/>
              <a:chExt cx="259692" cy="269909"/>
            </a:xfrm>
          </p:grpSpPr>
          <p:sp>
            <p:nvSpPr>
              <p:cNvPr id="9219" name="Google Shape;9219;p8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83"/>
            <p:cNvGrpSpPr/>
            <p:nvPr/>
          </p:nvGrpSpPr>
          <p:grpSpPr>
            <a:xfrm>
              <a:off x="5830645" y="1539749"/>
              <a:ext cx="259692" cy="269909"/>
              <a:chOff x="5830645" y="1539749"/>
              <a:chExt cx="259692" cy="269909"/>
            </a:xfrm>
          </p:grpSpPr>
          <p:sp>
            <p:nvSpPr>
              <p:cNvPr id="9222" name="Google Shape;9222;p8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83"/>
            <p:cNvGrpSpPr/>
            <p:nvPr/>
          </p:nvGrpSpPr>
          <p:grpSpPr>
            <a:xfrm>
              <a:off x="6101293" y="1539749"/>
              <a:ext cx="259692" cy="269909"/>
              <a:chOff x="6101293" y="1539749"/>
              <a:chExt cx="259692" cy="269909"/>
            </a:xfrm>
          </p:grpSpPr>
          <p:sp>
            <p:nvSpPr>
              <p:cNvPr id="9225" name="Google Shape;9225;p8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7" name="Google Shape;9227;p8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83"/>
          <p:cNvGrpSpPr/>
          <p:nvPr/>
        </p:nvGrpSpPr>
        <p:grpSpPr>
          <a:xfrm>
            <a:off x="714444" y="2707054"/>
            <a:ext cx="1452955" cy="621360"/>
            <a:chOff x="732422" y="2990152"/>
            <a:chExt cx="1337773" cy="572102"/>
          </a:xfrm>
        </p:grpSpPr>
        <p:sp>
          <p:nvSpPr>
            <p:cNvPr id="9229" name="Google Shape;9229;p8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8" name="Shape 9238"/>
        <p:cNvGrpSpPr/>
        <p:nvPr/>
      </p:nvGrpSpPr>
      <p:grpSpPr>
        <a:xfrm>
          <a:off x="0" y="0"/>
          <a:ext cx="0" cy="0"/>
          <a:chOff x="0" y="0"/>
          <a:chExt cx="0" cy="0"/>
        </a:xfrm>
      </p:grpSpPr>
      <p:grpSp>
        <p:nvGrpSpPr>
          <p:cNvPr id="9239" name="Google Shape;9239;p84"/>
          <p:cNvGrpSpPr/>
          <p:nvPr/>
        </p:nvGrpSpPr>
        <p:grpSpPr>
          <a:xfrm>
            <a:off x="708579" y="965872"/>
            <a:ext cx="1636117" cy="1526144"/>
            <a:chOff x="729238" y="1179665"/>
            <a:chExt cx="1636117" cy="1526144"/>
          </a:xfrm>
        </p:grpSpPr>
        <p:grpSp>
          <p:nvGrpSpPr>
            <p:cNvPr id="9240" name="Google Shape;9240;p84"/>
            <p:cNvGrpSpPr/>
            <p:nvPr/>
          </p:nvGrpSpPr>
          <p:grpSpPr>
            <a:xfrm>
              <a:off x="729238" y="1179665"/>
              <a:ext cx="80700" cy="1526144"/>
              <a:chOff x="729238" y="1179665"/>
              <a:chExt cx="80700" cy="1526144"/>
            </a:xfrm>
          </p:grpSpPr>
          <p:sp>
            <p:nvSpPr>
              <p:cNvPr id="9241" name="Google Shape;9241;p8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84"/>
            <p:cNvGrpSpPr/>
            <p:nvPr/>
          </p:nvGrpSpPr>
          <p:grpSpPr>
            <a:xfrm>
              <a:off x="903098" y="1179665"/>
              <a:ext cx="80700" cy="1526144"/>
              <a:chOff x="903098" y="1179665"/>
              <a:chExt cx="80700" cy="1526144"/>
            </a:xfrm>
          </p:grpSpPr>
          <p:sp>
            <p:nvSpPr>
              <p:cNvPr id="9252" name="Google Shape;9252;p8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84"/>
            <p:cNvGrpSpPr/>
            <p:nvPr/>
          </p:nvGrpSpPr>
          <p:grpSpPr>
            <a:xfrm>
              <a:off x="1076958" y="1179665"/>
              <a:ext cx="80700" cy="1526144"/>
              <a:chOff x="1076958" y="1179665"/>
              <a:chExt cx="80700" cy="1526144"/>
            </a:xfrm>
          </p:grpSpPr>
          <p:sp>
            <p:nvSpPr>
              <p:cNvPr id="9263" name="Google Shape;9263;p8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84"/>
            <p:cNvGrpSpPr/>
            <p:nvPr/>
          </p:nvGrpSpPr>
          <p:grpSpPr>
            <a:xfrm>
              <a:off x="1247707" y="1179665"/>
              <a:ext cx="80700" cy="1526144"/>
              <a:chOff x="1247707" y="1179665"/>
              <a:chExt cx="80700" cy="1526144"/>
            </a:xfrm>
          </p:grpSpPr>
          <p:sp>
            <p:nvSpPr>
              <p:cNvPr id="9274" name="Google Shape;9274;p8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84"/>
            <p:cNvGrpSpPr/>
            <p:nvPr/>
          </p:nvGrpSpPr>
          <p:grpSpPr>
            <a:xfrm>
              <a:off x="1421567" y="1179665"/>
              <a:ext cx="80700" cy="1526144"/>
              <a:chOff x="1421567" y="1179665"/>
              <a:chExt cx="80700" cy="1526144"/>
            </a:xfrm>
          </p:grpSpPr>
          <p:sp>
            <p:nvSpPr>
              <p:cNvPr id="9285" name="Google Shape;9285;p8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84"/>
            <p:cNvGrpSpPr/>
            <p:nvPr/>
          </p:nvGrpSpPr>
          <p:grpSpPr>
            <a:xfrm>
              <a:off x="1592327" y="1179665"/>
              <a:ext cx="80700" cy="1526144"/>
              <a:chOff x="1592327" y="1179665"/>
              <a:chExt cx="80700" cy="1526144"/>
            </a:xfrm>
          </p:grpSpPr>
          <p:sp>
            <p:nvSpPr>
              <p:cNvPr id="9296" name="Google Shape;9296;p8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84"/>
            <p:cNvGrpSpPr/>
            <p:nvPr/>
          </p:nvGrpSpPr>
          <p:grpSpPr>
            <a:xfrm>
              <a:off x="1766187" y="1179665"/>
              <a:ext cx="80700" cy="1526144"/>
              <a:chOff x="1766187" y="1179665"/>
              <a:chExt cx="80700" cy="1526144"/>
            </a:xfrm>
          </p:grpSpPr>
          <p:sp>
            <p:nvSpPr>
              <p:cNvPr id="9307" name="Google Shape;9307;p8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84"/>
            <p:cNvGrpSpPr/>
            <p:nvPr/>
          </p:nvGrpSpPr>
          <p:grpSpPr>
            <a:xfrm>
              <a:off x="1936935" y="1179665"/>
              <a:ext cx="80700" cy="1526144"/>
              <a:chOff x="1936935" y="1179665"/>
              <a:chExt cx="80700" cy="1526144"/>
            </a:xfrm>
          </p:grpSpPr>
          <p:sp>
            <p:nvSpPr>
              <p:cNvPr id="9318" name="Google Shape;9318;p8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84"/>
            <p:cNvGrpSpPr/>
            <p:nvPr/>
          </p:nvGrpSpPr>
          <p:grpSpPr>
            <a:xfrm>
              <a:off x="2110795" y="1179665"/>
              <a:ext cx="80700" cy="1526144"/>
              <a:chOff x="2110795" y="1179665"/>
              <a:chExt cx="80700" cy="1526144"/>
            </a:xfrm>
          </p:grpSpPr>
          <p:sp>
            <p:nvSpPr>
              <p:cNvPr id="9329" name="Google Shape;9329;p8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84"/>
            <p:cNvGrpSpPr/>
            <p:nvPr/>
          </p:nvGrpSpPr>
          <p:grpSpPr>
            <a:xfrm>
              <a:off x="2284655" y="1179665"/>
              <a:ext cx="80700" cy="1526144"/>
              <a:chOff x="2284655" y="1179665"/>
              <a:chExt cx="80700" cy="1526144"/>
            </a:xfrm>
          </p:grpSpPr>
          <p:sp>
            <p:nvSpPr>
              <p:cNvPr id="9340" name="Google Shape;9340;p8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0" name="Google Shape;9350;p84"/>
          <p:cNvGrpSpPr/>
          <p:nvPr/>
        </p:nvGrpSpPr>
        <p:grpSpPr>
          <a:xfrm>
            <a:off x="2603245" y="985011"/>
            <a:ext cx="1364248" cy="1102133"/>
            <a:chOff x="2623904" y="1198803"/>
            <a:chExt cx="1364248" cy="1102133"/>
          </a:xfrm>
        </p:grpSpPr>
        <p:grpSp>
          <p:nvGrpSpPr>
            <p:cNvPr id="9351" name="Google Shape;9351;p84"/>
            <p:cNvGrpSpPr/>
            <p:nvPr/>
          </p:nvGrpSpPr>
          <p:grpSpPr>
            <a:xfrm>
              <a:off x="2623907" y="1198803"/>
              <a:ext cx="1364245" cy="273000"/>
              <a:chOff x="2623907" y="1198803"/>
              <a:chExt cx="1364245" cy="273000"/>
            </a:xfrm>
          </p:grpSpPr>
          <p:sp>
            <p:nvSpPr>
              <p:cNvPr id="9352" name="Google Shape;9352;p8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84"/>
            <p:cNvGrpSpPr/>
            <p:nvPr/>
          </p:nvGrpSpPr>
          <p:grpSpPr>
            <a:xfrm>
              <a:off x="2623904" y="1476964"/>
              <a:ext cx="1364245" cy="273000"/>
              <a:chOff x="2623904" y="1476964"/>
              <a:chExt cx="1364245" cy="273000"/>
            </a:xfrm>
          </p:grpSpPr>
          <p:sp>
            <p:nvSpPr>
              <p:cNvPr id="9358" name="Google Shape;9358;p8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84"/>
            <p:cNvGrpSpPr/>
            <p:nvPr/>
          </p:nvGrpSpPr>
          <p:grpSpPr>
            <a:xfrm>
              <a:off x="2623907" y="1749775"/>
              <a:ext cx="1364245" cy="273000"/>
              <a:chOff x="2623907" y="1749775"/>
              <a:chExt cx="1364245" cy="273000"/>
            </a:xfrm>
          </p:grpSpPr>
          <p:sp>
            <p:nvSpPr>
              <p:cNvPr id="9364" name="Google Shape;9364;p8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84"/>
            <p:cNvGrpSpPr/>
            <p:nvPr/>
          </p:nvGrpSpPr>
          <p:grpSpPr>
            <a:xfrm>
              <a:off x="2623904" y="2027936"/>
              <a:ext cx="1364245" cy="273000"/>
              <a:chOff x="2623904" y="2027936"/>
              <a:chExt cx="1364245" cy="273000"/>
            </a:xfrm>
          </p:grpSpPr>
          <p:sp>
            <p:nvSpPr>
              <p:cNvPr id="9370" name="Google Shape;9370;p8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5" name="Google Shape;9375;p84"/>
          <p:cNvGrpSpPr/>
          <p:nvPr/>
        </p:nvGrpSpPr>
        <p:grpSpPr>
          <a:xfrm>
            <a:off x="2592706" y="2444193"/>
            <a:ext cx="1387541" cy="159124"/>
            <a:chOff x="3200660" y="2180272"/>
            <a:chExt cx="2563824" cy="378237"/>
          </a:xfrm>
        </p:grpSpPr>
        <p:sp>
          <p:nvSpPr>
            <p:cNvPr id="9376" name="Google Shape;9376;p8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84"/>
          <p:cNvGrpSpPr/>
          <p:nvPr/>
        </p:nvGrpSpPr>
        <p:grpSpPr>
          <a:xfrm>
            <a:off x="2589231" y="2722018"/>
            <a:ext cx="1390502" cy="159625"/>
            <a:chOff x="3530150" y="2790075"/>
            <a:chExt cx="1962600" cy="225300"/>
          </a:xfrm>
        </p:grpSpPr>
        <p:sp>
          <p:nvSpPr>
            <p:cNvPr id="9395" name="Google Shape;9395;p8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84"/>
          <p:cNvGrpSpPr/>
          <p:nvPr/>
        </p:nvGrpSpPr>
        <p:grpSpPr>
          <a:xfrm>
            <a:off x="2589884" y="3000344"/>
            <a:ext cx="1411629" cy="153761"/>
            <a:chOff x="3558802" y="4011427"/>
            <a:chExt cx="1866000" cy="111300"/>
          </a:xfrm>
        </p:grpSpPr>
        <p:sp>
          <p:nvSpPr>
            <p:cNvPr id="9398" name="Google Shape;9398;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84"/>
          <p:cNvGrpSpPr/>
          <p:nvPr/>
        </p:nvGrpSpPr>
        <p:grpSpPr>
          <a:xfrm>
            <a:off x="2589576" y="2205744"/>
            <a:ext cx="1383503" cy="119749"/>
            <a:chOff x="3465975" y="2270276"/>
            <a:chExt cx="1986364" cy="171929"/>
          </a:xfrm>
        </p:grpSpPr>
        <p:sp>
          <p:nvSpPr>
            <p:cNvPr id="9401" name="Google Shape;9401;p8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84"/>
          <p:cNvGrpSpPr/>
          <p:nvPr/>
        </p:nvGrpSpPr>
        <p:grpSpPr>
          <a:xfrm>
            <a:off x="2600584" y="3569394"/>
            <a:ext cx="1369531" cy="195460"/>
            <a:chOff x="723300" y="4253549"/>
            <a:chExt cx="2276482" cy="324900"/>
          </a:xfrm>
        </p:grpSpPr>
        <p:sp>
          <p:nvSpPr>
            <p:cNvPr id="9410" name="Google Shape;9410;p8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84"/>
          <p:cNvGrpSpPr/>
          <p:nvPr/>
        </p:nvGrpSpPr>
        <p:grpSpPr>
          <a:xfrm>
            <a:off x="2590145" y="3270574"/>
            <a:ext cx="1389066" cy="180119"/>
            <a:chOff x="705948" y="3788465"/>
            <a:chExt cx="2308953" cy="299400"/>
          </a:xfrm>
        </p:grpSpPr>
        <p:sp>
          <p:nvSpPr>
            <p:cNvPr id="9416" name="Google Shape;9416;p8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84"/>
          <p:cNvGrpSpPr/>
          <p:nvPr/>
        </p:nvGrpSpPr>
        <p:grpSpPr>
          <a:xfrm>
            <a:off x="2638082" y="3883554"/>
            <a:ext cx="1304609" cy="294074"/>
            <a:chOff x="2658741" y="4097347"/>
            <a:chExt cx="1304609" cy="294074"/>
          </a:xfrm>
        </p:grpSpPr>
        <p:grpSp>
          <p:nvGrpSpPr>
            <p:cNvPr id="9422" name="Google Shape;9422;p84"/>
            <p:cNvGrpSpPr/>
            <p:nvPr/>
          </p:nvGrpSpPr>
          <p:grpSpPr>
            <a:xfrm>
              <a:off x="2658741" y="4097347"/>
              <a:ext cx="118572" cy="294074"/>
              <a:chOff x="3343310" y="4475555"/>
              <a:chExt cx="127717" cy="316753"/>
            </a:xfrm>
          </p:grpSpPr>
          <p:sp>
            <p:nvSpPr>
              <p:cNvPr id="9423" name="Google Shape;9423;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84"/>
            <p:cNvGrpSpPr/>
            <p:nvPr/>
          </p:nvGrpSpPr>
          <p:grpSpPr>
            <a:xfrm>
              <a:off x="3815519" y="4098388"/>
              <a:ext cx="147831" cy="291991"/>
              <a:chOff x="3527539" y="4476677"/>
              <a:chExt cx="159232" cy="314510"/>
            </a:xfrm>
          </p:grpSpPr>
          <p:sp>
            <p:nvSpPr>
              <p:cNvPr id="9426" name="Google Shape;9426;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84"/>
            <p:cNvGrpSpPr/>
            <p:nvPr/>
          </p:nvGrpSpPr>
          <p:grpSpPr>
            <a:xfrm>
              <a:off x="3511696" y="4098388"/>
              <a:ext cx="147831" cy="291991"/>
              <a:chOff x="3527539" y="4476677"/>
              <a:chExt cx="159232" cy="314510"/>
            </a:xfrm>
          </p:grpSpPr>
          <p:sp>
            <p:nvSpPr>
              <p:cNvPr id="9429" name="Google Shape;9429;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84"/>
            <p:cNvGrpSpPr/>
            <p:nvPr/>
          </p:nvGrpSpPr>
          <p:grpSpPr>
            <a:xfrm>
              <a:off x="3207874" y="4098388"/>
              <a:ext cx="147831" cy="291991"/>
              <a:chOff x="3527539" y="4476677"/>
              <a:chExt cx="159232" cy="314510"/>
            </a:xfrm>
          </p:grpSpPr>
          <p:sp>
            <p:nvSpPr>
              <p:cNvPr id="9432" name="Google Shape;9432;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84"/>
            <p:cNvGrpSpPr/>
            <p:nvPr/>
          </p:nvGrpSpPr>
          <p:grpSpPr>
            <a:xfrm>
              <a:off x="2933305" y="4097347"/>
              <a:ext cx="118572" cy="294074"/>
              <a:chOff x="3343310" y="4475555"/>
              <a:chExt cx="127717" cy="316753"/>
            </a:xfrm>
          </p:grpSpPr>
          <p:sp>
            <p:nvSpPr>
              <p:cNvPr id="9435" name="Google Shape;9435;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37" name="Google Shape;9437;p84"/>
          <p:cNvGrpSpPr/>
          <p:nvPr/>
        </p:nvGrpSpPr>
        <p:grpSpPr>
          <a:xfrm>
            <a:off x="4256912" y="1866676"/>
            <a:ext cx="1433821" cy="191501"/>
            <a:chOff x="4273350" y="2080469"/>
            <a:chExt cx="1433821" cy="191501"/>
          </a:xfrm>
        </p:grpSpPr>
        <p:grpSp>
          <p:nvGrpSpPr>
            <p:cNvPr id="9438" name="Google Shape;9438;p84"/>
            <p:cNvGrpSpPr/>
            <p:nvPr/>
          </p:nvGrpSpPr>
          <p:grpSpPr>
            <a:xfrm>
              <a:off x="4273350" y="2080469"/>
              <a:ext cx="1433821" cy="0"/>
              <a:chOff x="5224975" y="2962250"/>
              <a:chExt cx="1544400" cy="0"/>
            </a:xfrm>
          </p:grpSpPr>
          <p:cxnSp>
            <p:nvCxnSpPr>
              <p:cNvPr id="9439" name="Google Shape;9439;p8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40" name="Google Shape;9440;p8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441" name="Google Shape;9441;p84"/>
            <p:cNvGrpSpPr/>
            <p:nvPr/>
          </p:nvGrpSpPr>
          <p:grpSpPr>
            <a:xfrm>
              <a:off x="4273350" y="2271969"/>
              <a:ext cx="1433821" cy="0"/>
              <a:chOff x="5224975" y="2962250"/>
              <a:chExt cx="1544400" cy="0"/>
            </a:xfrm>
          </p:grpSpPr>
          <p:cxnSp>
            <p:nvCxnSpPr>
              <p:cNvPr id="9442" name="Google Shape;9442;p8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43" name="Google Shape;9443;p8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444" name="Google Shape;9444;p84"/>
          <p:cNvGrpSpPr/>
          <p:nvPr/>
        </p:nvGrpSpPr>
        <p:grpSpPr>
          <a:xfrm>
            <a:off x="4258467" y="969244"/>
            <a:ext cx="1430711" cy="743389"/>
            <a:chOff x="5159450" y="1919950"/>
            <a:chExt cx="1541050" cy="862500"/>
          </a:xfrm>
        </p:grpSpPr>
        <p:sp>
          <p:nvSpPr>
            <p:cNvPr id="9445" name="Google Shape;9445;p8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446" name="Google Shape;9446;p84"/>
            <p:cNvGrpSpPr/>
            <p:nvPr/>
          </p:nvGrpSpPr>
          <p:grpSpPr>
            <a:xfrm>
              <a:off x="5159450" y="1919950"/>
              <a:ext cx="1541050" cy="862500"/>
              <a:chOff x="5159450" y="1919950"/>
              <a:chExt cx="1541050" cy="862500"/>
            </a:xfrm>
          </p:grpSpPr>
          <p:cxnSp>
            <p:nvCxnSpPr>
              <p:cNvPr id="9447" name="Google Shape;9447;p8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48" name="Google Shape;9448;p8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49" name="Google Shape;9449;p84"/>
          <p:cNvGrpSpPr/>
          <p:nvPr/>
        </p:nvGrpSpPr>
        <p:grpSpPr>
          <a:xfrm>
            <a:off x="4248581" y="2192571"/>
            <a:ext cx="1450484" cy="1052087"/>
            <a:chOff x="5230575" y="1554475"/>
            <a:chExt cx="2137150" cy="1550150"/>
          </a:xfrm>
        </p:grpSpPr>
        <p:sp>
          <p:nvSpPr>
            <p:cNvPr id="9450" name="Google Shape;9450;p8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84"/>
          <p:cNvGrpSpPr/>
          <p:nvPr/>
        </p:nvGrpSpPr>
        <p:grpSpPr>
          <a:xfrm rot="10800000">
            <a:off x="4265131" y="3284761"/>
            <a:ext cx="1417383" cy="887946"/>
            <a:chOff x="5645403" y="2920021"/>
            <a:chExt cx="2650800" cy="2180614"/>
          </a:xfrm>
        </p:grpSpPr>
        <p:sp>
          <p:nvSpPr>
            <p:cNvPr id="9464" name="Google Shape;9464;p8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65" name="Google Shape;9465;p84"/>
            <p:cNvCxnSpPr>
              <a:stCxn id="9464"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66" name="Google Shape;9466;p8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67" name="Google Shape;9467;p84"/>
            <p:cNvCxnSpPr>
              <a:endCxn id="9466"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468" name="Google Shape;9468;p8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69" name="Google Shape;9469;p84"/>
            <p:cNvCxnSpPr>
              <a:stCxn id="9468"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70" name="Google Shape;9470;p8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71" name="Google Shape;9471;p84"/>
            <p:cNvCxnSpPr>
              <a:endCxn id="9470"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72" name="Google Shape;9472;p84"/>
          <p:cNvGrpSpPr/>
          <p:nvPr/>
        </p:nvGrpSpPr>
        <p:grpSpPr>
          <a:xfrm>
            <a:off x="7365491" y="2188116"/>
            <a:ext cx="1071743" cy="1021579"/>
            <a:chOff x="7189833" y="2022667"/>
            <a:chExt cx="1251159" cy="1192597"/>
          </a:xfrm>
        </p:grpSpPr>
        <p:sp>
          <p:nvSpPr>
            <p:cNvPr id="9473" name="Google Shape;9473;p8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84"/>
          <p:cNvGrpSpPr/>
          <p:nvPr/>
        </p:nvGrpSpPr>
        <p:grpSpPr>
          <a:xfrm>
            <a:off x="706762" y="2614523"/>
            <a:ext cx="1695374" cy="1560837"/>
            <a:chOff x="727421" y="2828315"/>
            <a:chExt cx="1695374" cy="1560837"/>
          </a:xfrm>
        </p:grpSpPr>
        <p:grpSp>
          <p:nvGrpSpPr>
            <p:cNvPr id="9478" name="Google Shape;9478;p84"/>
            <p:cNvGrpSpPr/>
            <p:nvPr/>
          </p:nvGrpSpPr>
          <p:grpSpPr>
            <a:xfrm>
              <a:off x="819108" y="2882501"/>
              <a:ext cx="103104" cy="1426186"/>
              <a:chOff x="4674013" y="3100904"/>
              <a:chExt cx="122758" cy="1698043"/>
            </a:xfrm>
          </p:grpSpPr>
          <p:sp>
            <p:nvSpPr>
              <p:cNvPr id="9479" name="Google Shape;9479;p8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84"/>
            <p:cNvGrpSpPr/>
            <p:nvPr/>
          </p:nvGrpSpPr>
          <p:grpSpPr>
            <a:xfrm>
              <a:off x="1062475" y="2882501"/>
              <a:ext cx="103104" cy="1426186"/>
              <a:chOff x="4940438" y="3100904"/>
              <a:chExt cx="122758" cy="1698043"/>
            </a:xfrm>
          </p:grpSpPr>
          <p:sp>
            <p:nvSpPr>
              <p:cNvPr id="9487" name="Google Shape;9487;p8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84"/>
            <p:cNvGrpSpPr/>
            <p:nvPr/>
          </p:nvGrpSpPr>
          <p:grpSpPr>
            <a:xfrm>
              <a:off x="1299324" y="2882501"/>
              <a:ext cx="103104" cy="1426186"/>
              <a:chOff x="5206863" y="3100904"/>
              <a:chExt cx="122758" cy="1698043"/>
            </a:xfrm>
          </p:grpSpPr>
          <p:sp>
            <p:nvSpPr>
              <p:cNvPr id="9495" name="Google Shape;9495;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84"/>
            <p:cNvGrpSpPr/>
            <p:nvPr/>
          </p:nvGrpSpPr>
          <p:grpSpPr>
            <a:xfrm>
              <a:off x="1786057" y="2882501"/>
              <a:ext cx="103104" cy="1426186"/>
              <a:chOff x="6006138" y="3143629"/>
              <a:chExt cx="122758" cy="1698043"/>
            </a:xfrm>
          </p:grpSpPr>
          <p:sp>
            <p:nvSpPr>
              <p:cNvPr id="9503" name="Google Shape;9503;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84"/>
            <p:cNvGrpSpPr/>
            <p:nvPr/>
          </p:nvGrpSpPr>
          <p:grpSpPr>
            <a:xfrm>
              <a:off x="2029422" y="2882501"/>
              <a:ext cx="103104" cy="1426186"/>
              <a:chOff x="6805413" y="3100904"/>
              <a:chExt cx="122758" cy="1698043"/>
            </a:xfrm>
          </p:grpSpPr>
          <p:sp>
            <p:nvSpPr>
              <p:cNvPr id="9511" name="Google Shape;9511;p8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84"/>
            <p:cNvGrpSpPr/>
            <p:nvPr/>
          </p:nvGrpSpPr>
          <p:grpSpPr>
            <a:xfrm>
              <a:off x="727421" y="2828315"/>
              <a:ext cx="1695374" cy="1560837"/>
              <a:chOff x="734799" y="2782450"/>
              <a:chExt cx="1571100" cy="1577400"/>
            </a:xfrm>
          </p:grpSpPr>
          <p:cxnSp>
            <p:nvCxnSpPr>
              <p:cNvPr id="9519" name="Google Shape;9519;p8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520" name="Google Shape;9520;p8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521" name="Google Shape;9521;p84"/>
            <p:cNvGrpSpPr/>
            <p:nvPr/>
          </p:nvGrpSpPr>
          <p:grpSpPr>
            <a:xfrm>
              <a:off x="2272795" y="2882501"/>
              <a:ext cx="103104" cy="1426186"/>
              <a:chOff x="5206863" y="3100904"/>
              <a:chExt cx="122758" cy="1698043"/>
            </a:xfrm>
          </p:grpSpPr>
          <p:sp>
            <p:nvSpPr>
              <p:cNvPr id="9522" name="Google Shape;9522;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84"/>
            <p:cNvGrpSpPr/>
            <p:nvPr/>
          </p:nvGrpSpPr>
          <p:grpSpPr>
            <a:xfrm>
              <a:off x="1542694" y="2882501"/>
              <a:ext cx="103104" cy="1426186"/>
              <a:chOff x="6006138" y="3143629"/>
              <a:chExt cx="122758" cy="1698043"/>
            </a:xfrm>
          </p:grpSpPr>
          <p:sp>
            <p:nvSpPr>
              <p:cNvPr id="9530" name="Google Shape;9530;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37" name="Google Shape;9537;p84"/>
          <p:cNvGrpSpPr/>
          <p:nvPr/>
        </p:nvGrpSpPr>
        <p:grpSpPr>
          <a:xfrm>
            <a:off x="5915341" y="2192094"/>
            <a:ext cx="1248543" cy="1025319"/>
            <a:chOff x="5183758" y="1210600"/>
            <a:chExt cx="3605380" cy="2960783"/>
          </a:xfrm>
        </p:grpSpPr>
        <p:sp>
          <p:nvSpPr>
            <p:cNvPr id="9538" name="Google Shape;9538;p8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2" name="Google Shape;9542;p8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543" name="Google Shape;9543;p8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544" name="Google Shape;9544;p8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545" name="Google Shape;9545;p8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546" name="Google Shape;9546;p8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84"/>
          <p:cNvGrpSpPr/>
          <p:nvPr/>
        </p:nvGrpSpPr>
        <p:grpSpPr>
          <a:xfrm>
            <a:off x="5772403" y="3330411"/>
            <a:ext cx="2664831" cy="843440"/>
            <a:chOff x="5916567" y="1099697"/>
            <a:chExt cx="2556683" cy="809211"/>
          </a:xfrm>
        </p:grpSpPr>
        <p:sp>
          <p:nvSpPr>
            <p:cNvPr id="9548" name="Google Shape;9548;p8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84"/>
          <p:cNvGrpSpPr/>
          <p:nvPr/>
        </p:nvGrpSpPr>
        <p:grpSpPr>
          <a:xfrm>
            <a:off x="5879943" y="979270"/>
            <a:ext cx="1299851" cy="1023338"/>
            <a:chOff x="5900602" y="1193063"/>
            <a:chExt cx="1299851" cy="1023338"/>
          </a:xfrm>
        </p:grpSpPr>
        <p:grpSp>
          <p:nvGrpSpPr>
            <p:cNvPr id="9557" name="Google Shape;9557;p84"/>
            <p:cNvGrpSpPr/>
            <p:nvPr/>
          </p:nvGrpSpPr>
          <p:grpSpPr>
            <a:xfrm>
              <a:off x="6743564" y="1193063"/>
              <a:ext cx="456889" cy="700379"/>
              <a:chOff x="6743564" y="1193063"/>
              <a:chExt cx="456889" cy="700379"/>
            </a:xfrm>
          </p:grpSpPr>
          <p:grpSp>
            <p:nvGrpSpPr>
              <p:cNvPr id="9558" name="Google Shape;9558;p84"/>
              <p:cNvGrpSpPr/>
              <p:nvPr/>
            </p:nvGrpSpPr>
            <p:grpSpPr>
              <a:xfrm>
                <a:off x="6743564" y="1690731"/>
                <a:ext cx="214402" cy="202710"/>
                <a:chOff x="6743564" y="1690731"/>
                <a:chExt cx="214402" cy="202710"/>
              </a:xfrm>
            </p:grpSpPr>
            <p:sp>
              <p:nvSpPr>
                <p:cNvPr id="9559" name="Google Shape;9559;p8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84"/>
              <p:cNvGrpSpPr/>
              <p:nvPr/>
            </p:nvGrpSpPr>
            <p:grpSpPr>
              <a:xfrm>
                <a:off x="6915505" y="1193063"/>
                <a:ext cx="284947" cy="589637"/>
                <a:chOff x="6915505" y="1193063"/>
                <a:chExt cx="284947" cy="589637"/>
              </a:xfrm>
            </p:grpSpPr>
            <p:sp>
              <p:nvSpPr>
                <p:cNvPr id="9562" name="Google Shape;9562;p8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3" name="Google Shape;9563;p8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64" name="Google Shape;9564;p84"/>
            <p:cNvGrpSpPr/>
            <p:nvPr/>
          </p:nvGrpSpPr>
          <p:grpSpPr>
            <a:xfrm>
              <a:off x="6520337" y="1193063"/>
              <a:ext cx="341815" cy="801589"/>
              <a:chOff x="6520337" y="1193063"/>
              <a:chExt cx="341815" cy="801589"/>
            </a:xfrm>
          </p:grpSpPr>
          <p:grpSp>
            <p:nvGrpSpPr>
              <p:cNvPr id="9565" name="Google Shape;9565;p84"/>
              <p:cNvGrpSpPr/>
              <p:nvPr/>
            </p:nvGrpSpPr>
            <p:grpSpPr>
              <a:xfrm>
                <a:off x="6520337" y="1589527"/>
                <a:ext cx="213950" cy="405125"/>
                <a:chOff x="6520337" y="1589527"/>
                <a:chExt cx="213950" cy="405125"/>
              </a:xfrm>
            </p:grpSpPr>
            <p:sp>
              <p:nvSpPr>
                <p:cNvPr id="9566" name="Google Shape;9566;p8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84"/>
              <p:cNvGrpSpPr/>
              <p:nvPr/>
            </p:nvGrpSpPr>
            <p:grpSpPr>
              <a:xfrm>
                <a:off x="6577204" y="1193063"/>
                <a:ext cx="284947" cy="453562"/>
                <a:chOff x="6577204" y="1193063"/>
                <a:chExt cx="284947" cy="453562"/>
              </a:xfrm>
            </p:grpSpPr>
            <p:sp>
              <p:nvSpPr>
                <p:cNvPr id="9569" name="Google Shape;9569;p8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0" name="Google Shape;9570;p8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71" name="Google Shape;9571;p84"/>
            <p:cNvGrpSpPr/>
            <p:nvPr/>
          </p:nvGrpSpPr>
          <p:grpSpPr>
            <a:xfrm>
              <a:off x="6238903" y="1193063"/>
              <a:ext cx="300475" cy="901782"/>
              <a:chOff x="6238903" y="1193063"/>
              <a:chExt cx="300475" cy="901782"/>
            </a:xfrm>
          </p:grpSpPr>
          <p:grpSp>
            <p:nvGrpSpPr>
              <p:cNvPr id="9572" name="Google Shape;9572;p84"/>
              <p:cNvGrpSpPr/>
              <p:nvPr/>
            </p:nvGrpSpPr>
            <p:grpSpPr>
              <a:xfrm>
                <a:off x="6290865" y="1489315"/>
                <a:ext cx="248514" cy="605530"/>
                <a:chOff x="6290865" y="1489315"/>
                <a:chExt cx="248514" cy="605530"/>
              </a:xfrm>
            </p:grpSpPr>
            <p:sp>
              <p:nvSpPr>
                <p:cNvPr id="9573" name="Google Shape;9573;p8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84"/>
              <p:cNvGrpSpPr/>
              <p:nvPr/>
            </p:nvGrpSpPr>
            <p:grpSpPr>
              <a:xfrm>
                <a:off x="6238903" y="1193063"/>
                <a:ext cx="284947" cy="327512"/>
                <a:chOff x="6238903" y="1193063"/>
                <a:chExt cx="284947" cy="327512"/>
              </a:xfrm>
            </p:grpSpPr>
            <p:sp>
              <p:nvSpPr>
                <p:cNvPr id="9576" name="Google Shape;9576;p8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7" name="Google Shape;9577;p8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78" name="Google Shape;9578;p84"/>
            <p:cNvGrpSpPr/>
            <p:nvPr/>
          </p:nvGrpSpPr>
          <p:grpSpPr>
            <a:xfrm>
              <a:off x="5900602" y="1193063"/>
              <a:ext cx="444345" cy="1023338"/>
              <a:chOff x="5900602" y="1193063"/>
              <a:chExt cx="444345" cy="1023338"/>
            </a:xfrm>
          </p:grpSpPr>
          <p:grpSp>
            <p:nvGrpSpPr>
              <p:cNvPr id="9579" name="Google Shape;9579;p84"/>
              <p:cNvGrpSpPr/>
              <p:nvPr/>
            </p:nvGrpSpPr>
            <p:grpSpPr>
              <a:xfrm>
                <a:off x="6046501" y="1367785"/>
                <a:ext cx="298446" cy="848616"/>
                <a:chOff x="6046501" y="1367785"/>
                <a:chExt cx="298446" cy="848616"/>
              </a:xfrm>
            </p:grpSpPr>
            <p:sp>
              <p:nvSpPr>
                <p:cNvPr id="9580" name="Google Shape;9580;p8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2" name="Google Shape;9582;p84"/>
              <p:cNvGrpSpPr/>
              <p:nvPr/>
            </p:nvGrpSpPr>
            <p:grpSpPr>
              <a:xfrm>
                <a:off x="5900602" y="1193063"/>
                <a:ext cx="284947" cy="182312"/>
                <a:chOff x="5900602" y="1193063"/>
                <a:chExt cx="284947" cy="182312"/>
              </a:xfrm>
            </p:grpSpPr>
            <p:sp>
              <p:nvSpPr>
                <p:cNvPr id="9583" name="Google Shape;9583;p8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84" name="Google Shape;9584;p8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85" name="Google Shape;9585;p84"/>
          <p:cNvGrpSpPr/>
          <p:nvPr/>
        </p:nvGrpSpPr>
        <p:grpSpPr>
          <a:xfrm>
            <a:off x="7217825" y="979415"/>
            <a:ext cx="1219413" cy="1051365"/>
            <a:chOff x="7287122" y="1165658"/>
            <a:chExt cx="1219413" cy="1051365"/>
          </a:xfrm>
        </p:grpSpPr>
        <p:grpSp>
          <p:nvGrpSpPr>
            <p:cNvPr id="9586" name="Google Shape;9586;p84"/>
            <p:cNvGrpSpPr/>
            <p:nvPr/>
          </p:nvGrpSpPr>
          <p:grpSpPr>
            <a:xfrm>
              <a:off x="7287122" y="1969723"/>
              <a:ext cx="1219413" cy="247300"/>
              <a:chOff x="7287122" y="1969723"/>
              <a:chExt cx="1219413" cy="247300"/>
            </a:xfrm>
          </p:grpSpPr>
          <p:sp>
            <p:nvSpPr>
              <p:cNvPr id="9587" name="Google Shape;9587;p8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8" name="Google Shape;9588;p84"/>
              <p:cNvGrpSpPr/>
              <p:nvPr/>
            </p:nvGrpSpPr>
            <p:grpSpPr>
              <a:xfrm>
                <a:off x="7287122" y="2063892"/>
                <a:ext cx="1151753" cy="73428"/>
                <a:chOff x="7287122" y="2063892"/>
                <a:chExt cx="1151753" cy="73428"/>
              </a:xfrm>
            </p:grpSpPr>
            <p:sp>
              <p:nvSpPr>
                <p:cNvPr id="9589" name="Google Shape;9589;p8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0" name="Google Shape;9590;p8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91" name="Google Shape;9591;p84"/>
            <p:cNvGrpSpPr/>
            <p:nvPr/>
          </p:nvGrpSpPr>
          <p:grpSpPr>
            <a:xfrm>
              <a:off x="7287122" y="1712201"/>
              <a:ext cx="1219403" cy="246767"/>
              <a:chOff x="7287122" y="1712201"/>
              <a:chExt cx="1219403" cy="246767"/>
            </a:xfrm>
          </p:grpSpPr>
          <p:sp>
            <p:nvSpPr>
              <p:cNvPr id="9592" name="Google Shape;9592;p8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3" name="Google Shape;9593;p84"/>
              <p:cNvGrpSpPr/>
              <p:nvPr/>
            </p:nvGrpSpPr>
            <p:grpSpPr>
              <a:xfrm>
                <a:off x="7287122" y="1842861"/>
                <a:ext cx="1005303" cy="73419"/>
                <a:chOff x="7287122" y="1842861"/>
                <a:chExt cx="1005303" cy="73419"/>
              </a:xfrm>
            </p:grpSpPr>
            <p:sp>
              <p:nvSpPr>
                <p:cNvPr id="9594" name="Google Shape;9594;p8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5" name="Google Shape;9595;p8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96" name="Google Shape;9596;p84"/>
            <p:cNvGrpSpPr/>
            <p:nvPr/>
          </p:nvGrpSpPr>
          <p:grpSpPr>
            <a:xfrm>
              <a:off x="7287122" y="1447520"/>
              <a:ext cx="1219403" cy="286667"/>
              <a:chOff x="7287122" y="1447520"/>
              <a:chExt cx="1219403" cy="286667"/>
            </a:xfrm>
          </p:grpSpPr>
          <p:sp>
            <p:nvSpPr>
              <p:cNvPr id="9597" name="Google Shape;9597;p8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8" name="Google Shape;9598;p84"/>
              <p:cNvGrpSpPr/>
              <p:nvPr/>
            </p:nvGrpSpPr>
            <p:grpSpPr>
              <a:xfrm>
                <a:off x="7287122" y="1581977"/>
                <a:ext cx="852803" cy="73428"/>
                <a:chOff x="7287122" y="1581977"/>
                <a:chExt cx="852803" cy="73428"/>
              </a:xfrm>
            </p:grpSpPr>
            <p:sp>
              <p:nvSpPr>
                <p:cNvPr id="9599" name="Google Shape;9599;p8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0" name="Google Shape;9600;p8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601" name="Google Shape;9601;p84"/>
            <p:cNvGrpSpPr/>
            <p:nvPr/>
          </p:nvGrpSpPr>
          <p:grpSpPr>
            <a:xfrm>
              <a:off x="7287122" y="1165658"/>
              <a:ext cx="1219403" cy="344253"/>
              <a:chOff x="7287122" y="1165658"/>
              <a:chExt cx="1219403" cy="344253"/>
            </a:xfrm>
          </p:grpSpPr>
          <p:sp>
            <p:nvSpPr>
              <p:cNvPr id="9602" name="Google Shape;9602;p8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3" name="Google Shape;9603;p84"/>
              <p:cNvGrpSpPr/>
              <p:nvPr/>
            </p:nvGrpSpPr>
            <p:grpSpPr>
              <a:xfrm>
                <a:off x="7287122" y="1341025"/>
                <a:ext cx="695703" cy="73419"/>
                <a:chOff x="7287122" y="1341025"/>
                <a:chExt cx="695703" cy="73419"/>
              </a:xfrm>
            </p:grpSpPr>
            <p:sp>
              <p:nvSpPr>
                <p:cNvPr id="9604" name="Google Shape;9604;p8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5" name="Google Shape;9605;p8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09" name="Shape 9609"/>
        <p:cNvGrpSpPr/>
        <p:nvPr/>
      </p:nvGrpSpPr>
      <p:grpSpPr>
        <a:xfrm>
          <a:off x="0" y="0"/>
          <a:ext cx="0" cy="0"/>
          <a:chOff x="0" y="0"/>
          <a:chExt cx="0" cy="0"/>
        </a:xfrm>
      </p:grpSpPr>
      <p:sp>
        <p:nvSpPr>
          <p:cNvPr id="9610" name="Google Shape;9610;p85"/>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611" name="Google Shape;9611;p85"/>
          <p:cNvGrpSpPr/>
          <p:nvPr/>
        </p:nvGrpSpPr>
        <p:grpSpPr>
          <a:xfrm>
            <a:off x="830341" y="2307733"/>
            <a:ext cx="340168" cy="298978"/>
            <a:chOff x="892750" y="267400"/>
            <a:chExt cx="483125" cy="424625"/>
          </a:xfrm>
        </p:grpSpPr>
        <p:sp>
          <p:nvSpPr>
            <p:cNvPr id="9612" name="Google Shape;9612;p8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3" name="Google Shape;9613;p8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4" name="Google Shape;9614;p8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5" name="Google Shape;9615;p85"/>
          <p:cNvGrpSpPr/>
          <p:nvPr/>
        </p:nvGrpSpPr>
        <p:grpSpPr>
          <a:xfrm>
            <a:off x="1268776" y="2287121"/>
            <a:ext cx="298996" cy="340204"/>
            <a:chOff x="1516475" y="238075"/>
            <a:chExt cx="424650" cy="483175"/>
          </a:xfrm>
        </p:grpSpPr>
        <p:sp>
          <p:nvSpPr>
            <p:cNvPr id="9616" name="Google Shape;9616;p8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7" name="Google Shape;9617;p8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8" name="Google Shape;9618;p85"/>
          <p:cNvGrpSpPr/>
          <p:nvPr/>
        </p:nvGrpSpPr>
        <p:grpSpPr>
          <a:xfrm>
            <a:off x="1661867" y="2367520"/>
            <a:ext cx="341488" cy="179405"/>
            <a:chOff x="2080675" y="352325"/>
            <a:chExt cx="485000" cy="254800"/>
          </a:xfrm>
        </p:grpSpPr>
        <p:sp>
          <p:nvSpPr>
            <p:cNvPr id="9619" name="Google Shape;9619;p8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8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1" name="Google Shape;9621;p85"/>
          <p:cNvGrpSpPr/>
          <p:nvPr/>
        </p:nvGrpSpPr>
        <p:grpSpPr>
          <a:xfrm>
            <a:off x="2111046" y="2287138"/>
            <a:ext cx="298996" cy="340168"/>
            <a:chOff x="2705375" y="238125"/>
            <a:chExt cx="424650" cy="483125"/>
          </a:xfrm>
        </p:grpSpPr>
        <p:sp>
          <p:nvSpPr>
            <p:cNvPr id="9622" name="Google Shape;9622;p8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3" name="Google Shape;9623;p8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4" name="Google Shape;9624;p8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5" name="Google Shape;9625;p8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6" name="Google Shape;9626;p85"/>
          <p:cNvGrpSpPr/>
          <p:nvPr/>
        </p:nvGrpSpPr>
        <p:grpSpPr>
          <a:xfrm>
            <a:off x="2527187" y="2287455"/>
            <a:ext cx="301161" cy="339535"/>
            <a:chOff x="3299850" y="238575"/>
            <a:chExt cx="427725" cy="482225"/>
          </a:xfrm>
        </p:grpSpPr>
        <p:sp>
          <p:nvSpPr>
            <p:cNvPr id="9627" name="Google Shape;9627;p8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8" name="Google Shape;9628;p8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9" name="Google Shape;9629;p8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0" name="Google Shape;9630;p8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1" name="Google Shape;9631;p8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2" name="Google Shape;9632;p85"/>
          <p:cNvGrpSpPr/>
          <p:nvPr/>
        </p:nvGrpSpPr>
        <p:grpSpPr>
          <a:xfrm>
            <a:off x="2914108" y="2287138"/>
            <a:ext cx="352455" cy="340168"/>
            <a:chOff x="3857225" y="238125"/>
            <a:chExt cx="500575" cy="483125"/>
          </a:xfrm>
        </p:grpSpPr>
        <p:sp>
          <p:nvSpPr>
            <p:cNvPr id="9633" name="Google Shape;9633;p8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4" name="Google Shape;9634;p8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5" name="Google Shape;9635;p8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6" name="Google Shape;9636;p8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7" name="Google Shape;9637;p8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8" name="Google Shape;9638;p8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9" name="Google Shape;9639;p8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40" name="Google Shape;9640;p85"/>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41" name="Google Shape;9641;p85"/>
          <p:cNvGrpSpPr/>
          <p:nvPr/>
        </p:nvGrpSpPr>
        <p:grpSpPr>
          <a:xfrm>
            <a:off x="3760885" y="2287165"/>
            <a:ext cx="340186" cy="340116"/>
            <a:chOff x="5053900" y="238200"/>
            <a:chExt cx="483150" cy="483050"/>
          </a:xfrm>
        </p:grpSpPr>
        <p:sp>
          <p:nvSpPr>
            <p:cNvPr id="9642" name="Google Shape;9642;p8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3" name="Google Shape;9643;p8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4" name="Google Shape;9644;p8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5" name="Google Shape;9645;p8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6" name="Google Shape;9646;p85"/>
          <p:cNvGrpSpPr/>
          <p:nvPr/>
        </p:nvGrpSpPr>
        <p:grpSpPr>
          <a:xfrm>
            <a:off x="4174835" y="2287138"/>
            <a:ext cx="340168" cy="340168"/>
            <a:chOff x="5648375" y="238125"/>
            <a:chExt cx="483125" cy="483125"/>
          </a:xfrm>
        </p:grpSpPr>
        <p:sp>
          <p:nvSpPr>
            <p:cNvPr id="9647" name="Google Shape;9647;p8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8" name="Google Shape;9648;p8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9" name="Google Shape;9649;p8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0" name="Google Shape;9650;p8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1" name="Google Shape;9651;p8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2" name="Google Shape;9652;p8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3" name="Google Shape;9653;p8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4" name="Google Shape;9654;p8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8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6" name="Google Shape;9656;p8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7" name="Google Shape;9657;p85"/>
          <p:cNvGrpSpPr/>
          <p:nvPr/>
        </p:nvGrpSpPr>
        <p:grpSpPr>
          <a:xfrm>
            <a:off x="4591521" y="2287138"/>
            <a:ext cx="340168" cy="340168"/>
            <a:chOff x="6242825" y="238125"/>
            <a:chExt cx="483125" cy="483125"/>
          </a:xfrm>
        </p:grpSpPr>
        <p:sp>
          <p:nvSpPr>
            <p:cNvPr id="9658" name="Google Shape;9658;p8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9" name="Google Shape;9659;p8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0" name="Google Shape;9660;p8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1" name="Google Shape;9661;p85"/>
          <p:cNvGrpSpPr/>
          <p:nvPr/>
        </p:nvGrpSpPr>
        <p:grpSpPr>
          <a:xfrm>
            <a:off x="828643" y="2727362"/>
            <a:ext cx="343566" cy="298943"/>
            <a:chOff x="889275" y="861850"/>
            <a:chExt cx="487950" cy="424575"/>
          </a:xfrm>
        </p:grpSpPr>
        <p:sp>
          <p:nvSpPr>
            <p:cNvPr id="9662" name="Google Shape;9662;p8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3" name="Google Shape;9663;p8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4" name="Google Shape;9664;p8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8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66" name="Google Shape;9666;p85"/>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7" name="Google Shape;9667;p85"/>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68" name="Google Shape;9668;p85"/>
          <p:cNvGrpSpPr/>
          <p:nvPr/>
        </p:nvGrpSpPr>
        <p:grpSpPr>
          <a:xfrm>
            <a:off x="2090460" y="2706749"/>
            <a:ext cx="340168" cy="340168"/>
            <a:chOff x="2676100" y="832575"/>
            <a:chExt cx="483125" cy="483125"/>
          </a:xfrm>
        </p:grpSpPr>
        <p:sp>
          <p:nvSpPr>
            <p:cNvPr id="9669" name="Google Shape;9669;p8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0" name="Google Shape;9670;p8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1" name="Google Shape;9671;p8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2" name="Google Shape;9672;p85"/>
          <p:cNvGrpSpPr/>
          <p:nvPr/>
        </p:nvGrpSpPr>
        <p:grpSpPr>
          <a:xfrm>
            <a:off x="2501963" y="2706749"/>
            <a:ext cx="351610" cy="340168"/>
            <a:chOff x="3270550" y="832575"/>
            <a:chExt cx="499375" cy="483125"/>
          </a:xfrm>
        </p:grpSpPr>
        <p:sp>
          <p:nvSpPr>
            <p:cNvPr id="9673" name="Google Shape;9673;p8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4" name="Google Shape;9674;p8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5" name="Google Shape;9675;p8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6" name="Google Shape;9676;p85"/>
          <p:cNvGrpSpPr/>
          <p:nvPr/>
        </p:nvGrpSpPr>
        <p:grpSpPr>
          <a:xfrm>
            <a:off x="3335925" y="2727300"/>
            <a:ext cx="344798" cy="299066"/>
            <a:chOff x="4452900" y="861750"/>
            <a:chExt cx="489700" cy="424750"/>
          </a:xfrm>
        </p:grpSpPr>
        <p:sp>
          <p:nvSpPr>
            <p:cNvPr id="9677" name="Google Shape;9677;p8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8" name="Google Shape;9678;p8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9" name="Google Shape;9679;p8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0" name="Google Shape;9680;p85"/>
          <p:cNvGrpSpPr/>
          <p:nvPr/>
        </p:nvGrpSpPr>
        <p:grpSpPr>
          <a:xfrm>
            <a:off x="3753158" y="2706758"/>
            <a:ext cx="355641" cy="340151"/>
            <a:chOff x="5049750" y="832600"/>
            <a:chExt cx="505100" cy="483100"/>
          </a:xfrm>
        </p:grpSpPr>
        <p:sp>
          <p:nvSpPr>
            <p:cNvPr id="9681" name="Google Shape;9681;p8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2" name="Google Shape;9682;p8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83" name="Google Shape;9683;p85"/>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84" name="Google Shape;9684;p85"/>
          <p:cNvGrpSpPr/>
          <p:nvPr/>
        </p:nvGrpSpPr>
        <p:grpSpPr>
          <a:xfrm>
            <a:off x="4612107" y="2706749"/>
            <a:ext cx="298996" cy="340168"/>
            <a:chOff x="6272100" y="832575"/>
            <a:chExt cx="424650" cy="483125"/>
          </a:xfrm>
        </p:grpSpPr>
        <p:sp>
          <p:nvSpPr>
            <p:cNvPr id="9685" name="Google Shape;9685;p8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6" name="Google Shape;9686;p8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7" name="Google Shape;9687;p85"/>
          <p:cNvGrpSpPr/>
          <p:nvPr/>
        </p:nvGrpSpPr>
        <p:grpSpPr>
          <a:xfrm>
            <a:off x="2920243" y="2717381"/>
            <a:ext cx="340186" cy="318904"/>
            <a:chOff x="3865000" y="847675"/>
            <a:chExt cx="483150" cy="452925"/>
          </a:xfrm>
        </p:grpSpPr>
        <p:sp>
          <p:nvSpPr>
            <p:cNvPr id="9688" name="Google Shape;9688;p8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9" name="Google Shape;9689;p8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0" name="Google Shape;9690;p8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1" name="Google Shape;9691;p8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92" name="Google Shape;9692;p85"/>
          <p:cNvGrpSpPr/>
          <p:nvPr/>
        </p:nvGrpSpPr>
        <p:grpSpPr>
          <a:xfrm>
            <a:off x="830315" y="3125798"/>
            <a:ext cx="340221" cy="340186"/>
            <a:chOff x="893650" y="1428000"/>
            <a:chExt cx="483200" cy="483150"/>
          </a:xfrm>
        </p:grpSpPr>
        <p:sp>
          <p:nvSpPr>
            <p:cNvPr id="9693" name="Google Shape;9693;p8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4" name="Google Shape;9694;p8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5" name="Google Shape;9695;p8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6" name="Google Shape;9696;p8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7" name="Google Shape;9697;p85"/>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8" name="Google Shape;9698;p85"/>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99" name="Google Shape;9699;p85"/>
          <p:cNvGrpSpPr/>
          <p:nvPr/>
        </p:nvGrpSpPr>
        <p:grpSpPr>
          <a:xfrm>
            <a:off x="2084132" y="3146463"/>
            <a:ext cx="352825" cy="298855"/>
            <a:chOff x="2676100" y="1456375"/>
            <a:chExt cx="501100" cy="424450"/>
          </a:xfrm>
        </p:grpSpPr>
        <p:sp>
          <p:nvSpPr>
            <p:cNvPr id="9700" name="Google Shape;9700;p8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1" name="Google Shape;9701;p8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2" name="Google Shape;9702;p8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03" name="Google Shape;9703;p85"/>
          <p:cNvGrpSpPr/>
          <p:nvPr/>
        </p:nvGrpSpPr>
        <p:grpSpPr>
          <a:xfrm>
            <a:off x="2507657" y="3125806"/>
            <a:ext cx="340221" cy="340168"/>
            <a:chOff x="3270475" y="1427025"/>
            <a:chExt cx="483200" cy="483125"/>
          </a:xfrm>
        </p:grpSpPr>
        <p:sp>
          <p:nvSpPr>
            <p:cNvPr id="9704" name="Google Shape;9704;p8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5" name="Google Shape;9705;p8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6" name="Google Shape;9706;p8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07" name="Google Shape;9707;p85"/>
          <p:cNvGrpSpPr/>
          <p:nvPr/>
        </p:nvGrpSpPr>
        <p:grpSpPr>
          <a:xfrm>
            <a:off x="2918570" y="3125780"/>
            <a:ext cx="343530" cy="340221"/>
            <a:chOff x="3860250" y="1427025"/>
            <a:chExt cx="487900" cy="483200"/>
          </a:xfrm>
        </p:grpSpPr>
        <p:sp>
          <p:nvSpPr>
            <p:cNvPr id="9708" name="Google Shape;9708;p8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9" name="Google Shape;9709;p8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0" name="Google Shape;9710;p8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11" name="Google Shape;9711;p85"/>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2" name="Google Shape;9712;p85"/>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13" name="Google Shape;9713;p85"/>
          <p:cNvGrpSpPr/>
          <p:nvPr/>
        </p:nvGrpSpPr>
        <p:grpSpPr>
          <a:xfrm>
            <a:off x="4174808" y="3125806"/>
            <a:ext cx="340221" cy="340168"/>
            <a:chOff x="5648375" y="1427025"/>
            <a:chExt cx="483200" cy="483125"/>
          </a:xfrm>
        </p:grpSpPr>
        <p:sp>
          <p:nvSpPr>
            <p:cNvPr id="9714" name="Google Shape;9714;p8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5" name="Google Shape;9715;p8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6" name="Google Shape;9716;p85"/>
          <p:cNvGrpSpPr/>
          <p:nvPr/>
        </p:nvGrpSpPr>
        <p:grpSpPr>
          <a:xfrm>
            <a:off x="4589294" y="3125789"/>
            <a:ext cx="344622" cy="340204"/>
            <a:chOff x="6238300" y="1426975"/>
            <a:chExt cx="489450" cy="483175"/>
          </a:xfrm>
        </p:grpSpPr>
        <p:sp>
          <p:nvSpPr>
            <p:cNvPr id="9717" name="Google Shape;9717;p8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8" name="Google Shape;9718;p8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9" name="Google Shape;9719;p8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20" name="Google Shape;9720;p85"/>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21" name="Google Shape;9721;p85"/>
          <p:cNvGrpSpPr/>
          <p:nvPr/>
        </p:nvGrpSpPr>
        <p:grpSpPr>
          <a:xfrm>
            <a:off x="1248190" y="3544794"/>
            <a:ext cx="340168" cy="340186"/>
            <a:chOff x="1487200" y="2021475"/>
            <a:chExt cx="483125" cy="483150"/>
          </a:xfrm>
        </p:grpSpPr>
        <p:sp>
          <p:nvSpPr>
            <p:cNvPr id="9722" name="Google Shape;9722;p8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3" name="Google Shape;9723;p8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4" name="Google Shape;9724;p8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8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6" name="Google Shape;9726;p85"/>
          <p:cNvGrpSpPr/>
          <p:nvPr/>
        </p:nvGrpSpPr>
        <p:grpSpPr>
          <a:xfrm>
            <a:off x="1662527" y="3565398"/>
            <a:ext cx="340168" cy="298978"/>
            <a:chOff x="2081650" y="2050750"/>
            <a:chExt cx="483125" cy="424625"/>
          </a:xfrm>
        </p:grpSpPr>
        <p:sp>
          <p:nvSpPr>
            <p:cNvPr id="9727" name="Google Shape;9727;p8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8" name="Google Shape;9728;p8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9" name="Google Shape;9729;p8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8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1" name="Google Shape;9731;p8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8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3" name="Google Shape;9733;p85"/>
          <p:cNvGrpSpPr/>
          <p:nvPr/>
        </p:nvGrpSpPr>
        <p:grpSpPr>
          <a:xfrm>
            <a:off x="2090460" y="3588721"/>
            <a:ext cx="340168" cy="252332"/>
            <a:chOff x="2676100" y="2083800"/>
            <a:chExt cx="483125" cy="358375"/>
          </a:xfrm>
        </p:grpSpPr>
        <p:sp>
          <p:nvSpPr>
            <p:cNvPr id="9734" name="Google Shape;9734;p8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5" name="Google Shape;9735;p8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6" name="Google Shape;9736;p85"/>
          <p:cNvGrpSpPr/>
          <p:nvPr/>
        </p:nvGrpSpPr>
        <p:grpSpPr>
          <a:xfrm>
            <a:off x="2515974" y="3554766"/>
            <a:ext cx="323587" cy="320242"/>
            <a:chOff x="3282325" y="2035675"/>
            <a:chExt cx="459575" cy="454825"/>
          </a:xfrm>
        </p:grpSpPr>
        <p:sp>
          <p:nvSpPr>
            <p:cNvPr id="9737" name="Google Shape;9737;p8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8" name="Google Shape;9738;p8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8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8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1" name="Google Shape;9741;p85"/>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85"/>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3" name="Google Shape;9743;p85"/>
          <p:cNvGrpSpPr/>
          <p:nvPr/>
        </p:nvGrpSpPr>
        <p:grpSpPr>
          <a:xfrm>
            <a:off x="3760673" y="3544803"/>
            <a:ext cx="340608" cy="340168"/>
            <a:chOff x="5053900" y="2021500"/>
            <a:chExt cx="483750" cy="483125"/>
          </a:xfrm>
        </p:grpSpPr>
        <p:sp>
          <p:nvSpPr>
            <p:cNvPr id="9744" name="Google Shape;9744;p8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5" name="Google Shape;9745;p8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6" name="Google Shape;9746;p8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7" name="Google Shape;9747;p8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8" name="Google Shape;9748;p8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8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0" name="Google Shape;9750;p8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1" name="Google Shape;9751;p8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2" name="Google Shape;9752;p85"/>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3" name="Google Shape;9753;p85"/>
          <p:cNvGrpSpPr/>
          <p:nvPr/>
        </p:nvGrpSpPr>
        <p:grpSpPr>
          <a:xfrm>
            <a:off x="4585773" y="3547971"/>
            <a:ext cx="351663" cy="333831"/>
            <a:chOff x="6222125" y="2025975"/>
            <a:chExt cx="499450" cy="474125"/>
          </a:xfrm>
        </p:grpSpPr>
        <p:sp>
          <p:nvSpPr>
            <p:cNvPr id="9754" name="Google Shape;9754;p8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5" name="Google Shape;9755;p8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6" name="Google Shape;9756;p8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7" name="Google Shape;9757;p85"/>
          <p:cNvGrpSpPr/>
          <p:nvPr/>
        </p:nvGrpSpPr>
        <p:grpSpPr>
          <a:xfrm>
            <a:off x="5043335" y="2364541"/>
            <a:ext cx="335504" cy="185953"/>
            <a:chOff x="896050" y="2725450"/>
            <a:chExt cx="476500" cy="264100"/>
          </a:xfrm>
        </p:grpSpPr>
        <p:sp>
          <p:nvSpPr>
            <p:cNvPr id="9758" name="Google Shape;9758;p8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9" name="Google Shape;9759;p8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0" name="Google Shape;9760;p8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1" name="Google Shape;9761;p85"/>
          <p:cNvGrpSpPr/>
          <p:nvPr/>
        </p:nvGrpSpPr>
        <p:grpSpPr>
          <a:xfrm>
            <a:off x="5474075" y="2287425"/>
            <a:ext cx="340168" cy="340186"/>
            <a:chOff x="1487200" y="2615925"/>
            <a:chExt cx="483125" cy="483150"/>
          </a:xfrm>
        </p:grpSpPr>
        <p:sp>
          <p:nvSpPr>
            <p:cNvPr id="9762" name="Google Shape;9762;p8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3" name="Google Shape;9763;p8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4" name="Google Shape;9764;p8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5" name="Google Shape;9765;p85"/>
          <p:cNvGrpSpPr/>
          <p:nvPr/>
        </p:nvGrpSpPr>
        <p:grpSpPr>
          <a:xfrm>
            <a:off x="5874024" y="2287425"/>
            <a:ext cx="353564" cy="340186"/>
            <a:chOff x="2077575" y="2615925"/>
            <a:chExt cx="502150" cy="483150"/>
          </a:xfrm>
        </p:grpSpPr>
        <p:sp>
          <p:nvSpPr>
            <p:cNvPr id="9766" name="Google Shape;9766;p8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7" name="Google Shape;9767;p8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8" name="Google Shape;9768;p8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8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0" name="Google Shape;9770;p85"/>
          <p:cNvGrpSpPr/>
          <p:nvPr/>
        </p:nvGrpSpPr>
        <p:grpSpPr>
          <a:xfrm>
            <a:off x="6297813" y="2303452"/>
            <a:ext cx="334536" cy="308132"/>
            <a:chOff x="2680100" y="2638725"/>
            <a:chExt cx="475125" cy="437625"/>
          </a:xfrm>
        </p:grpSpPr>
        <p:sp>
          <p:nvSpPr>
            <p:cNvPr id="9771" name="Google Shape;9771;p8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8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3" name="Google Shape;9773;p8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4" name="Google Shape;9774;p8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5" name="Google Shape;9775;p85"/>
          <p:cNvGrpSpPr/>
          <p:nvPr/>
        </p:nvGrpSpPr>
        <p:grpSpPr>
          <a:xfrm>
            <a:off x="6763452" y="2287425"/>
            <a:ext cx="239183" cy="340186"/>
            <a:chOff x="3342275" y="2615925"/>
            <a:chExt cx="339700" cy="483150"/>
          </a:xfrm>
        </p:grpSpPr>
        <p:sp>
          <p:nvSpPr>
            <p:cNvPr id="9776" name="Google Shape;9776;p8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7" name="Google Shape;9777;p8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78" name="Google Shape;9778;p85"/>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85"/>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0" name="Google Shape;9780;p85"/>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1" name="Google Shape;9781;p85"/>
          <p:cNvGrpSpPr/>
          <p:nvPr/>
        </p:nvGrpSpPr>
        <p:grpSpPr>
          <a:xfrm>
            <a:off x="5380655" y="3961361"/>
            <a:ext cx="339482" cy="339271"/>
            <a:chOff x="5648900" y="2616600"/>
            <a:chExt cx="482150" cy="481850"/>
          </a:xfrm>
        </p:grpSpPr>
        <p:sp>
          <p:nvSpPr>
            <p:cNvPr id="9782" name="Google Shape;9782;p8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3" name="Google Shape;9783;p8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4" name="Google Shape;9784;p85"/>
          <p:cNvGrpSpPr/>
          <p:nvPr/>
        </p:nvGrpSpPr>
        <p:grpSpPr>
          <a:xfrm>
            <a:off x="3699939" y="3968149"/>
            <a:ext cx="325626" cy="325694"/>
            <a:chOff x="6242825" y="2615925"/>
            <a:chExt cx="483125" cy="483225"/>
          </a:xfrm>
        </p:grpSpPr>
        <p:sp>
          <p:nvSpPr>
            <p:cNvPr id="9785" name="Google Shape;9785;p8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8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7" name="Google Shape;9787;p8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8" name="Google Shape;9788;p8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9" name="Google Shape;9789;p8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90" name="Google Shape;9790;p85"/>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91" name="Google Shape;9791;p85"/>
          <p:cNvGrpSpPr/>
          <p:nvPr/>
        </p:nvGrpSpPr>
        <p:grpSpPr>
          <a:xfrm>
            <a:off x="5473116" y="2707036"/>
            <a:ext cx="342087" cy="340186"/>
            <a:chOff x="1487200" y="3210375"/>
            <a:chExt cx="485850" cy="483150"/>
          </a:xfrm>
        </p:grpSpPr>
        <p:sp>
          <p:nvSpPr>
            <p:cNvPr id="9792" name="Google Shape;9792;p8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3" name="Google Shape;9793;p8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4" name="Google Shape;9794;p8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95" name="Google Shape;9795;p85"/>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85"/>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97" name="Google Shape;9797;p85"/>
          <p:cNvGrpSpPr/>
          <p:nvPr/>
        </p:nvGrpSpPr>
        <p:grpSpPr>
          <a:xfrm>
            <a:off x="6712475" y="2707027"/>
            <a:ext cx="341136" cy="340204"/>
            <a:chOff x="3269875" y="3210400"/>
            <a:chExt cx="484500" cy="483175"/>
          </a:xfrm>
        </p:grpSpPr>
        <p:sp>
          <p:nvSpPr>
            <p:cNvPr id="9798" name="Google Shape;9798;p8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9" name="Google Shape;9799;p8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0" name="Google Shape;9800;p85"/>
          <p:cNvGrpSpPr/>
          <p:nvPr/>
        </p:nvGrpSpPr>
        <p:grpSpPr>
          <a:xfrm>
            <a:off x="7211568" y="2706666"/>
            <a:ext cx="170216" cy="340925"/>
            <a:chOff x="3985700" y="3210375"/>
            <a:chExt cx="241750" cy="484200"/>
          </a:xfrm>
        </p:grpSpPr>
        <p:sp>
          <p:nvSpPr>
            <p:cNvPr id="9801" name="Google Shape;9801;p8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2" name="Google Shape;9802;p8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3" name="Google Shape;9803;p85"/>
          <p:cNvGrpSpPr/>
          <p:nvPr/>
        </p:nvGrpSpPr>
        <p:grpSpPr>
          <a:xfrm>
            <a:off x="7550838" y="2707678"/>
            <a:ext cx="339007" cy="338901"/>
            <a:chOff x="4460225" y="3211300"/>
            <a:chExt cx="481475" cy="481325"/>
          </a:xfrm>
        </p:grpSpPr>
        <p:sp>
          <p:nvSpPr>
            <p:cNvPr id="9804" name="Google Shape;9804;p8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5" name="Google Shape;9805;p8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06" name="Google Shape;9806;p85"/>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07" name="Google Shape;9807;p85"/>
          <p:cNvGrpSpPr/>
          <p:nvPr/>
        </p:nvGrpSpPr>
        <p:grpSpPr>
          <a:xfrm>
            <a:off x="5824496" y="3990669"/>
            <a:ext cx="342034" cy="280654"/>
            <a:chOff x="5647000" y="3252650"/>
            <a:chExt cx="485775" cy="398600"/>
          </a:xfrm>
        </p:grpSpPr>
        <p:sp>
          <p:nvSpPr>
            <p:cNvPr id="9808" name="Google Shape;9808;p8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9" name="Google Shape;9809;p8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8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8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8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3" name="Google Shape;9813;p85"/>
          <p:cNvGrpSpPr/>
          <p:nvPr/>
        </p:nvGrpSpPr>
        <p:grpSpPr>
          <a:xfrm>
            <a:off x="4129937" y="3996769"/>
            <a:ext cx="326536" cy="268454"/>
            <a:chOff x="6242450" y="3252800"/>
            <a:chExt cx="484475" cy="398300"/>
          </a:xfrm>
        </p:grpSpPr>
        <p:sp>
          <p:nvSpPr>
            <p:cNvPr id="9814" name="Google Shape;9814;p8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5" name="Google Shape;9815;p8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6" name="Google Shape;9816;p8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7" name="Google Shape;9817;p85"/>
          <p:cNvGrpSpPr/>
          <p:nvPr/>
        </p:nvGrpSpPr>
        <p:grpSpPr>
          <a:xfrm>
            <a:off x="5061598" y="3126102"/>
            <a:ext cx="298978" cy="340168"/>
            <a:chOff x="922025" y="3804850"/>
            <a:chExt cx="424625" cy="483125"/>
          </a:xfrm>
        </p:grpSpPr>
        <p:sp>
          <p:nvSpPr>
            <p:cNvPr id="9818" name="Google Shape;9818;p8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8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0" name="Google Shape;9820;p85"/>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1" name="Google Shape;9821;p85"/>
          <p:cNvGrpSpPr/>
          <p:nvPr/>
        </p:nvGrpSpPr>
        <p:grpSpPr>
          <a:xfrm>
            <a:off x="5894327" y="3126102"/>
            <a:ext cx="312955" cy="340168"/>
            <a:chOff x="2100300" y="3804850"/>
            <a:chExt cx="444475" cy="483125"/>
          </a:xfrm>
        </p:grpSpPr>
        <p:sp>
          <p:nvSpPr>
            <p:cNvPr id="9822" name="Google Shape;9822;p8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3" name="Google Shape;9823;p8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4" name="Google Shape;9824;p85"/>
          <p:cNvGrpSpPr/>
          <p:nvPr/>
        </p:nvGrpSpPr>
        <p:grpSpPr>
          <a:xfrm>
            <a:off x="6317950" y="3126102"/>
            <a:ext cx="294261" cy="340168"/>
            <a:chOff x="2708700" y="3804850"/>
            <a:chExt cx="417925" cy="483125"/>
          </a:xfrm>
        </p:grpSpPr>
        <p:sp>
          <p:nvSpPr>
            <p:cNvPr id="9825" name="Google Shape;9825;p8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8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7" name="Google Shape;9827;p8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8" name="Google Shape;9828;p8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9" name="Google Shape;9829;p85"/>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85"/>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31" name="Google Shape;9831;p85"/>
          <p:cNvGrpSpPr/>
          <p:nvPr/>
        </p:nvGrpSpPr>
        <p:grpSpPr>
          <a:xfrm>
            <a:off x="7554825" y="3127378"/>
            <a:ext cx="331033" cy="337616"/>
            <a:chOff x="4467450" y="3808475"/>
            <a:chExt cx="470150" cy="479500"/>
          </a:xfrm>
        </p:grpSpPr>
        <p:sp>
          <p:nvSpPr>
            <p:cNvPr id="9832" name="Google Shape;9832;p8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3" name="Google Shape;9833;p8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4" name="Google Shape;9834;p8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5" name="Google Shape;9835;p8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6" name="Google Shape;9836;p85"/>
          <p:cNvGrpSpPr/>
          <p:nvPr/>
        </p:nvGrpSpPr>
        <p:grpSpPr>
          <a:xfrm>
            <a:off x="7975172" y="3126102"/>
            <a:ext cx="340186" cy="340168"/>
            <a:chOff x="5053900" y="3804850"/>
            <a:chExt cx="483150" cy="483125"/>
          </a:xfrm>
        </p:grpSpPr>
        <p:sp>
          <p:nvSpPr>
            <p:cNvPr id="9837" name="Google Shape;9837;p8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8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9" name="Google Shape;9839;p8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0" name="Google Shape;9840;p8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1" name="Google Shape;9841;p85"/>
          <p:cNvGrpSpPr/>
          <p:nvPr/>
        </p:nvGrpSpPr>
        <p:grpSpPr>
          <a:xfrm>
            <a:off x="6270890" y="3960912"/>
            <a:ext cx="340168" cy="340168"/>
            <a:chOff x="5648375" y="3804850"/>
            <a:chExt cx="483125" cy="483125"/>
          </a:xfrm>
        </p:grpSpPr>
        <p:sp>
          <p:nvSpPr>
            <p:cNvPr id="9842" name="Google Shape;9842;p8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3" name="Google Shape;9843;p8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4" name="Google Shape;9844;p8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8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6" name="Google Shape;9846;p85"/>
          <p:cNvGrpSpPr/>
          <p:nvPr/>
        </p:nvGrpSpPr>
        <p:grpSpPr>
          <a:xfrm>
            <a:off x="4560845" y="3973272"/>
            <a:ext cx="280923" cy="315449"/>
            <a:chOff x="6276025" y="3812400"/>
            <a:chExt cx="416800" cy="468025"/>
          </a:xfrm>
        </p:grpSpPr>
        <p:sp>
          <p:nvSpPr>
            <p:cNvPr id="9847" name="Google Shape;9847;p8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8" name="Google Shape;9848;p8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9" name="Google Shape;9849;p8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0" name="Google Shape;9850;p8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1" name="Google Shape;9851;p85"/>
          <p:cNvGrpSpPr/>
          <p:nvPr/>
        </p:nvGrpSpPr>
        <p:grpSpPr>
          <a:xfrm>
            <a:off x="5039779" y="3545089"/>
            <a:ext cx="342615" cy="340186"/>
            <a:chOff x="890400" y="4399350"/>
            <a:chExt cx="486600" cy="483150"/>
          </a:xfrm>
        </p:grpSpPr>
        <p:sp>
          <p:nvSpPr>
            <p:cNvPr id="9852" name="Google Shape;9852;p8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3" name="Google Shape;9853;p8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4" name="Google Shape;9854;p8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5" name="Google Shape;9855;p85"/>
          <p:cNvGrpSpPr/>
          <p:nvPr/>
        </p:nvGrpSpPr>
        <p:grpSpPr>
          <a:xfrm>
            <a:off x="5474075" y="3560368"/>
            <a:ext cx="340168" cy="309628"/>
            <a:chOff x="1487200" y="4421025"/>
            <a:chExt cx="483125" cy="439750"/>
          </a:xfrm>
        </p:grpSpPr>
        <p:sp>
          <p:nvSpPr>
            <p:cNvPr id="9856" name="Google Shape;9856;p8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7" name="Google Shape;9857;p8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8" name="Google Shape;9858;p8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9" name="Google Shape;9859;p8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0" name="Google Shape;9860;p85"/>
          <p:cNvGrpSpPr/>
          <p:nvPr/>
        </p:nvGrpSpPr>
        <p:grpSpPr>
          <a:xfrm>
            <a:off x="5878353" y="3545107"/>
            <a:ext cx="344903" cy="340151"/>
            <a:chOff x="2079300" y="4399325"/>
            <a:chExt cx="489850" cy="483100"/>
          </a:xfrm>
        </p:grpSpPr>
        <p:sp>
          <p:nvSpPr>
            <p:cNvPr id="9861" name="Google Shape;9861;p8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2" name="Google Shape;9862;p8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63" name="Google Shape;9863;p85"/>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64" name="Google Shape;9864;p85"/>
          <p:cNvGrpSpPr/>
          <p:nvPr/>
        </p:nvGrpSpPr>
        <p:grpSpPr>
          <a:xfrm>
            <a:off x="6744925" y="3545107"/>
            <a:ext cx="276236" cy="340151"/>
            <a:chOff x="3316000" y="4399325"/>
            <a:chExt cx="392325" cy="483100"/>
          </a:xfrm>
        </p:grpSpPr>
        <p:sp>
          <p:nvSpPr>
            <p:cNvPr id="9865" name="Google Shape;9865;p8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6" name="Google Shape;9866;p8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67" name="Google Shape;9867;p85"/>
          <p:cNvGrpSpPr/>
          <p:nvPr/>
        </p:nvGrpSpPr>
        <p:grpSpPr>
          <a:xfrm>
            <a:off x="7169665" y="3545089"/>
            <a:ext cx="254022" cy="340186"/>
            <a:chOff x="3926225" y="4399275"/>
            <a:chExt cx="360775" cy="483150"/>
          </a:xfrm>
        </p:grpSpPr>
        <p:sp>
          <p:nvSpPr>
            <p:cNvPr id="9868" name="Google Shape;9868;p8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69" name="Google Shape;9869;p8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70" name="Google Shape;9870;p85"/>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71" name="Google Shape;9871;p85"/>
          <p:cNvGrpSpPr/>
          <p:nvPr/>
        </p:nvGrpSpPr>
        <p:grpSpPr>
          <a:xfrm>
            <a:off x="7975224" y="3545151"/>
            <a:ext cx="340080" cy="340063"/>
            <a:chOff x="5053975" y="4399375"/>
            <a:chExt cx="483000" cy="482975"/>
          </a:xfrm>
        </p:grpSpPr>
        <p:sp>
          <p:nvSpPr>
            <p:cNvPr id="9872" name="Google Shape;9872;p8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3" name="Google Shape;9873;p8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4" name="Google Shape;9874;p8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75" name="Google Shape;9875;p85"/>
          <p:cNvGrpSpPr/>
          <p:nvPr/>
        </p:nvGrpSpPr>
        <p:grpSpPr>
          <a:xfrm>
            <a:off x="6715417" y="3960912"/>
            <a:ext cx="340168" cy="340168"/>
            <a:chOff x="5648375" y="4399300"/>
            <a:chExt cx="483125" cy="483125"/>
          </a:xfrm>
        </p:grpSpPr>
        <p:sp>
          <p:nvSpPr>
            <p:cNvPr id="9876" name="Google Shape;9876;p8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77" name="Google Shape;9877;p8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78" name="Google Shape;9878;p85"/>
          <p:cNvGrpSpPr/>
          <p:nvPr/>
        </p:nvGrpSpPr>
        <p:grpSpPr>
          <a:xfrm>
            <a:off x="4946140" y="3979624"/>
            <a:ext cx="330007" cy="302744"/>
            <a:chOff x="6239575" y="4416275"/>
            <a:chExt cx="489625" cy="449175"/>
          </a:xfrm>
        </p:grpSpPr>
        <p:sp>
          <p:nvSpPr>
            <p:cNvPr id="9879" name="Google Shape;9879;p8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0" name="Google Shape;9880;p8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1" name="Google Shape;9881;p8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82" name="Google Shape;9882;p85"/>
          <p:cNvGrpSpPr/>
          <p:nvPr/>
        </p:nvGrpSpPr>
        <p:grpSpPr>
          <a:xfrm>
            <a:off x="2049419" y="3976879"/>
            <a:ext cx="308234" cy="308234"/>
            <a:chOff x="892750" y="4993750"/>
            <a:chExt cx="483125" cy="483125"/>
          </a:xfrm>
        </p:grpSpPr>
        <p:sp>
          <p:nvSpPr>
            <p:cNvPr id="9883" name="Google Shape;9883;p8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4" name="Google Shape;9884;p8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5" name="Google Shape;9885;p8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86" name="Google Shape;9886;p85"/>
          <p:cNvGrpSpPr/>
          <p:nvPr/>
        </p:nvGrpSpPr>
        <p:grpSpPr>
          <a:xfrm>
            <a:off x="853427" y="3984006"/>
            <a:ext cx="293982" cy="293982"/>
            <a:chOff x="2676100" y="4993750"/>
            <a:chExt cx="483125" cy="483125"/>
          </a:xfrm>
        </p:grpSpPr>
        <p:sp>
          <p:nvSpPr>
            <p:cNvPr id="9887" name="Google Shape;9887;p8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8" name="Google Shape;9888;p8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9" name="Google Shape;9889;p8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0" name="Google Shape;9890;p85"/>
          <p:cNvGrpSpPr/>
          <p:nvPr/>
        </p:nvGrpSpPr>
        <p:grpSpPr>
          <a:xfrm>
            <a:off x="3287244" y="3976879"/>
            <a:ext cx="308234" cy="308234"/>
            <a:chOff x="3270550" y="4993750"/>
            <a:chExt cx="483125" cy="483125"/>
          </a:xfrm>
        </p:grpSpPr>
        <p:sp>
          <p:nvSpPr>
            <p:cNvPr id="9891" name="Google Shape;9891;p8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2" name="Google Shape;9892;p8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3" name="Google Shape;9893;p8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4" name="Google Shape;9894;p85"/>
          <p:cNvGrpSpPr/>
          <p:nvPr/>
        </p:nvGrpSpPr>
        <p:grpSpPr>
          <a:xfrm>
            <a:off x="1271279" y="3983960"/>
            <a:ext cx="293997" cy="294073"/>
            <a:chOff x="4459450" y="4993700"/>
            <a:chExt cx="483150" cy="483275"/>
          </a:xfrm>
        </p:grpSpPr>
        <p:sp>
          <p:nvSpPr>
            <p:cNvPr id="9895" name="Google Shape;9895;p8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6" name="Google Shape;9896;p8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7" name="Google Shape;9897;p85"/>
          <p:cNvGrpSpPr/>
          <p:nvPr/>
        </p:nvGrpSpPr>
        <p:grpSpPr>
          <a:xfrm>
            <a:off x="2462028" y="3976879"/>
            <a:ext cx="308234" cy="308234"/>
            <a:chOff x="1487200" y="4993750"/>
            <a:chExt cx="483125" cy="483125"/>
          </a:xfrm>
        </p:grpSpPr>
        <p:sp>
          <p:nvSpPr>
            <p:cNvPr id="9898" name="Google Shape;9898;p8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9" name="Google Shape;9899;p8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00" name="Google Shape;9900;p85"/>
          <p:cNvGrpSpPr/>
          <p:nvPr/>
        </p:nvGrpSpPr>
        <p:grpSpPr>
          <a:xfrm>
            <a:off x="2874638" y="3976879"/>
            <a:ext cx="308234" cy="308234"/>
            <a:chOff x="2081650" y="4993750"/>
            <a:chExt cx="483125" cy="483125"/>
          </a:xfrm>
        </p:grpSpPr>
        <p:sp>
          <p:nvSpPr>
            <p:cNvPr id="9901" name="Google Shape;9901;p8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2" name="Google Shape;9902;p8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03" name="Google Shape;9903;p85"/>
          <p:cNvGrpSpPr/>
          <p:nvPr/>
        </p:nvGrpSpPr>
        <p:grpSpPr>
          <a:xfrm>
            <a:off x="1651280" y="3983960"/>
            <a:ext cx="293997" cy="294073"/>
            <a:chOff x="5053900" y="4993700"/>
            <a:chExt cx="483150" cy="483275"/>
          </a:xfrm>
        </p:grpSpPr>
        <p:sp>
          <p:nvSpPr>
            <p:cNvPr id="9904" name="Google Shape;9904;p8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5" name="Google Shape;9905;p8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06" name="Google Shape;9906;p8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907" name="Google Shape;9907;p85"/>
          <p:cNvGrpSpPr/>
          <p:nvPr/>
        </p:nvGrpSpPr>
        <p:grpSpPr>
          <a:xfrm>
            <a:off x="7159962" y="3960299"/>
            <a:ext cx="195401" cy="341395"/>
            <a:chOff x="1426400" y="1814750"/>
            <a:chExt cx="407850" cy="712575"/>
          </a:xfrm>
        </p:grpSpPr>
        <p:sp>
          <p:nvSpPr>
            <p:cNvPr id="9908" name="Google Shape;9908;p85"/>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5"/>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5"/>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85"/>
          <p:cNvGrpSpPr/>
          <p:nvPr/>
        </p:nvGrpSpPr>
        <p:grpSpPr>
          <a:xfrm>
            <a:off x="7494377" y="3991261"/>
            <a:ext cx="279423" cy="279471"/>
            <a:chOff x="1910075" y="2021700"/>
            <a:chExt cx="583225" cy="583325"/>
          </a:xfrm>
        </p:grpSpPr>
        <p:sp>
          <p:nvSpPr>
            <p:cNvPr id="9912" name="Google Shape;9912;p85"/>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5"/>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85"/>
          <p:cNvGrpSpPr/>
          <p:nvPr/>
        </p:nvGrpSpPr>
        <p:grpSpPr>
          <a:xfrm>
            <a:off x="7912814" y="4026678"/>
            <a:ext cx="392874" cy="208636"/>
            <a:chOff x="2749275" y="2099575"/>
            <a:chExt cx="820025" cy="435475"/>
          </a:xfrm>
        </p:grpSpPr>
        <p:sp>
          <p:nvSpPr>
            <p:cNvPr id="9916" name="Google Shape;9916;p85"/>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5"/>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5"/>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1" name="Shape 1031"/>
        <p:cNvGrpSpPr/>
        <p:nvPr/>
      </p:nvGrpSpPr>
      <p:grpSpPr>
        <a:xfrm>
          <a:off x="0" y="0"/>
          <a:ext cx="0" cy="0"/>
          <a:chOff x="0" y="0"/>
          <a:chExt cx="0" cy="0"/>
        </a:xfrm>
      </p:grpSpPr>
      <p:sp>
        <p:nvSpPr>
          <p:cNvPr id="1032" name="Google Shape;1032;p41"/>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Contexto</a:t>
            </a:r>
            <a:endParaRPr/>
          </a:p>
        </p:txBody>
      </p:sp>
      <p:sp>
        <p:nvSpPr>
          <p:cNvPr id="1033" name="Google Shape;1033;p41"/>
          <p:cNvSpPr txBox="1"/>
          <p:nvPr>
            <p:ph idx="2" type="subTitle"/>
          </p:nvPr>
        </p:nvSpPr>
        <p:spPr>
          <a:xfrm>
            <a:off x="722375" y="1222575"/>
            <a:ext cx="5808300" cy="17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 el mundo actual, gracias al </a:t>
            </a:r>
            <a:r>
              <a:rPr lang="en"/>
              <a:t>rápido</a:t>
            </a:r>
            <a:r>
              <a:rPr lang="en"/>
              <a:t> avance de las </a:t>
            </a:r>
            <a:r>
              <a:rPr lang="en"/>
              <a:t>tecnologías</a:t>
            </a:r>
            <a:r>
              <a:rPr lang="en"/>
              <a:t>, las personas generan cada </a:t>
            </a:r>
            <a:r>
              <a:rPr lang="en"/>
              <a:t>día</a:t>
            </a:r>
            <a:r>
              <a:rPr lang="en"/>
              <a:t> una mayor cantidad de datos. Y junto con ello, las empresas deben ser capaces de poder analizar cada vez mas datos,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Estos datos son importantes, pues suponen oportunidades e </a:t>
            </a:r>
            <a:r>
              <a:rPr lang="en"/>
              <a:t>información</a:t>
            </a:r>
            <a:r>
              <a:rPr lang="en"/>
              <a:t> que no son visibles de otras maneras.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El poder analizarlos y procesarlos de manera </a:t>
            </a:r>
            <a:r>
              <a:rPr lang="en"/>
              <a:t>rápida</a:t>
            </a:r>
            <a:r>
              <a:rPr lang="en"/>
              <a:t> se ha vuelto </a:t>
            </a:r>
            <a:r>
              <a:rPr lang="en"/>
              <a:t>esencial</a:t>
            </a:r>
            <a:r>
              <a:rPr lang="en"/>
              <a:t> para poder tomar decisiones de manera informada y correcta, optimizar procesos de empresa y mejorar la experiencia de los clientes.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23" name="Shape 9923"/>
        <p:cNvGrpSpPr/>
        <p:nvPr/>
      </p:nvGrpSpPr>
      <p:grpSpPr>
        <a:xfrm>
          <a:off x="0" y="0"/>
          <a:ext cx="0" cy="0"/>
          <a:chOff x="0" y="0"/>
          <a:chExt cx="0" cy="0"/>
        </a:xfrm>
      </p:grpSpPr>
      <p:sp>
        <p:nvSpPr>
          <p:cNvPr id="9924" name="Google Shape;9924;p86"/>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6"/>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6"/>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86"/>
          <p:cNvGrpSpPr/>
          <p:nvPr/>
        </p:nvGrpSpPr>
        <p:grpSpPr>
          <a:xfrm>
            <a:off x="2987728" y="1340982"/>
            <a:ext cx="371882" cy="373766"/>
            <a:chOff x="-41270450" y="1973375"/>
            <a:chExt cx="315850" cy="317450"/>
          </a:xfrm>
        </p:grpSpPr>
        <p:sp>
          <p:nvSpPr>
            <p:cNvPr id="9928" name="Google Shape;9928;p86"/>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6"/>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6"/>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6"/>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86"/>
          <p:cNvGrpSpPr/>
          <p:nvPr/>
        </p:nvGrpSpPr>
        <p:grpSpPr>
          <a:xfrm>
            <a:off x="3005407" y="1787939"/>
            <a:ext cx="395871" cy="372088"/>
            <a:chOff x="-41291625" y="2339025"/>
            <a:chExt cx="336225" cy="316025"/>
          </a:xfrm>
        </p:grpSpPr>
        <p:sp>
          <p:nvSpPr>
            <p:cNvPr id="9933" name="Google Shape;9933;p86"/>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6"/>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5" name="Google Shape;9935;p86"/>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6"/>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6"/>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6"/>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6"/>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6"/>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86"/>
          <p:cNvGrpSpPr/>
          <p:nvPr/>
        </p:nvGrpSpPr>
        <p:grpSpPr>
          <a:xfrm>
            <a:off x="1229534" y="1312990"/>
            <a:ext cx="396931" cy="373147"/>
            <a:chOff x="-42804750" y="1949600"/>
            <a:chExt cx="337125" cy="316925"/>
          </a:xfrm>
        </p:grpSpPr>
        <p:sp>
          <p:nvSpPr>
            <p:cNvPr id="9942" name="Google Shape;9942;p86"/>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6"/>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6"/>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86"/>
          <p:cNvGrpSpPr/>
          <p:nvPr/>
        </p:nvGrpSpPr>
        <p:grpSpPr>
          <a:xfrm>
            <a:off x="1292211" y="1765686"/>
            <a:ext cx="335706" cy="364258"/>
            <a:chOff x="-42778750" y="2320125"/>
            <a:chExt cx="285125" cy="309375"/>
          </a:xfrm>
        </p:grpSpPr>
        <p:sp>
          <p:nvSpPr>
            <p:cNvPr id="9946" name="Google Shape;9946;p86"/>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6"/>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86"/>
          <p:cNvGrpSpPr/>
          <p:nvPr/>
        </p:nvGrpSpPr>
        <p:grpSpPr>
          <a:xfrm>
            <a:off x="1269879" y="2212691"/>
            <a:ext cx="375591" cy="374678"/>
            <a:chOff x="-42796875" y="2680675"/>
            <a:chExt cx="319000" cy="318225"/>
          </a:xfrm>
        </p:grpSpPr>
        <p:sp>
          <p:nvSpPr>
            <p:cNvPr id="9949" name="Google Shape;9949;p86"/>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6"/>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6"/>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6"/>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6"/>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4" name="Google Shape;9954;p86"/>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6"/>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6"/>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6"/>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8" name="Google Shape;9958;p86"/>
          <p:cNvGrpSpPr/>
          <p:nvPr/>
        </p:nvGrpSpPr>
        <p:grpSpPr>
          <a:xfrm>
            <a:off x="2168150" y="3090966"/>
            <a:ext cx="390426" cy="369586"/>
            <a:chOff x="-39055650" y="2315975"/>
            <a:chExt cx="331600" cy="313900"/>
          </a:xfrm>
        </p:grpSpPr>
        <p:sp>
          <p:nvSpPr>
            <p:cNvPr id="9959" name="Google Shape;9959;p86"/>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6"/>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1" name="Google Shape;9961;p86"/>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6"/>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3" name="Google Shape;9963;p86"/>
          <p:cNvGrpSpPr/>
          <p:nvPr/>
        </p:nvGrpSpPr>
        <p:grpSpPr>
          <a:xfrm>
            <a:off x="1659816" y="1313166"/>
            <a:ext cx="380241" cy="371793"/>
            <a:chOff x="-42430625" y="1949750"/>
            <a:chExt cx="322950" cy="315775"/>
          </a:xfrm>
        </p:grpSpPr>
        <p:sp>
          <p:nvSpPr>
            <p:cNvPr id="9964" name="Google Shape;9964;p86"/>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6"/>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6"/>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6"/>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8" name="Google Shape;9968;p86"/>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6"/>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6"/>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6"/>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6"/>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6"/>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4" name="Google Shape;9974;p86"/>
          <p:cNvGrpSpPr/>
          <p:nvPr/>
        </p:nvGrpSpPr>
        <p:grpSpPr>
          <a:xfrm>
            <a:off x="2623344" y="3089112"/>
            <a:ext cx="372824" cy="372058"/>
            <a:chOff x="-38686275" y="2314400"/>
            <a:chExt cx="316650" cy="316000"/>
          </a:xfrm>
        </p:grpSpPr>
        <p:sp>
          <p:nvSpPr>
            <p:cNvPr id="9975" name="Google Shape;9975;p86"/>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6"/>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86"/>
          <p:cNvGrpSpPr/>
          <p:nvPr/>
        </p:nvGrpSpPr>
        <p:grpSpPr>
          <a:xfrm>
            <a:off x="2621946" y="3581152"/>
            <a:ext cx="375620" cy="373736"/>
            <a:chOff x="-38686275" y="2682250"/>
            <a:chExt cx="319025" cy="317425"/>
          </a:xfrm>
        </p:grpSpPr>
        <p:sp>
          <p:nvSpPr>
            <p:cNvPr id="9978" name="Google Shape;9978;p86"/>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6"/>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86"/>
          <p:cNvGrpSpPr/>
          <p:nvPr/>
        </p:nvGrpSpPr>
        <p:grpSpPr>
          <a:xfrm>
            <a:off x="3940328" y="3579695"/>
            <a:ext cx="391368" cy="376650"/>
            <a:chOff x="-37534750" y="2668075"/>
            <a:chExt cx="332400" cy="319900"/>
          </a:xfrm>
        </p:grpSpPr>
        <p:sp>
          <p:nvSpPr>
            <p:cNvPr id="9981" name="Google Shape;9981;p86"/>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6"/>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3" name="Google Shape;9983;p86"/>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4" name="Google Shape;9984;p86"/>
          <p:cNvGrpSpPr/>
          <p:nvPr/>
        </p:nvGrpSpPr>
        <p:grpSpPr>
          <a:xfrm>
            <a:off x="2131694" y="1760829"/>
            <a:ext cx="375591" cy="374060"/>
            <a:chOff x="-42062025" y="2316000"/>
            <a:chExt cx="319000" cy="317700"/>
          </a:xfrm>
        </p:grpSpPr>
        <p:sp>
          <p:nvSpPr>
            <p:cNvPr id="9985" name="Google Shape;9985;p86"/>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6"/>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7" name="Google Shape;9987;p86"/>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8" name="Google Shape;9988;p86"/>
          <p:cNvGrpSpPr/>
          <p:nvPr/>
        </p:nvGrpSpPr>
        <p:grpSpPr>
          <a:xfrm>
            <a:off x="876569" y="2671933"/>
            <a:ext cx="330143" cy="368173"/>
            <a:chOff x="-40150450" y="1977325"/>
            <a:chExt cx="280400" cy="312700"/>
          </a:xfrm>
        </p:grpSpPr>
        <p:sp>
          <p:nvSpPr>
            <p:cNvPr id="9989" name="Google Shape;9989;p86"/>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6"/>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6"/>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6"/>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86"/>
          <p:cNvGrpSpPr/>
          <p:nvPr/>
        </p:nvGrpSpPr>
        <p:grpSpPr>
          <a:xfrm>
            <a:off x="870534" y="3131151"/>
            <a:ext cx="342211" cy="372824"/>
            <a:chOff x="-40160700" y="2339625"/>
            <a:chExt cx="290650" cy="316650"/>
          </a:xfrm>
        </p:grpSpPr>
        <p:sp>
          <p:nvSpPr>
            <p:cNvPr id="9994" name="Google Shape;9994;p86"/>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6"/>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6"/>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6"/>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86"/>
          <p:cNvGrpSpPr/>
          <p:nvPr/>
        </p:nvGrpSpPr>
        <p:grpSpPr>
          <a:xfrm>
            <a:off x="852359" y="3581608"/>
            <a:ext cx="375591" cy="372824"/>
            <a:chOff x="-40171725" y="2705875"/>
            <a:chExt cx="319000" cy="316650"/>
          </a:xfrm>
        </p:grpSpPr>
        <p:sp>
          <p:nvSpPr>
            <p:cNvPr id="9999" name="Google Shape;9999;p86"/>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6"/>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86"/>
          <p:cNvGrpSpPr/>
          <p:nvPr/>
        </p:nvGrpSpPr>
        <p:grpSpPr>
          <a:xfrm>
            <a:off x="3109957" y="2656064"/>
            <a:ext cx="272686" cy="373766"/>
            <a:chOff x="-38275925" y="1946600"/>
            <a:chExt cx="231600" cy="317450"/>
          </a:xfrm>
        </p:grpSpPr>
        <p:sp>
          <p:nvSpPr>
            <p:cNvPr id="10002" name="Google Shape;10002;p86"/>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6"/>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4" name="Google Shape;10004;p86"/>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6"/>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6" name="Google Shape;10006;p86"/>
          <p:cNvGrpSpPr/>
          <p:nvPr/>
        </p:nvGrpSpPr>
        <p:grpSpPr>
          <a:xfrm>
            <a:off x="2173841" y="4053505"/>
            <a:ext cx="382096" cy="371911"/>
            <a:chOff x="-37190575" y="1951325"/>
            <a:chExt cx="324525" cy="315875"/>
          </a:xfrm>
        </p:grpSpPr>
        <p:sp>
          <p:nvSpPr>
            <p:cNvPr id="10007" name="Google Shape;10007;p86"/>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6"/>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6"/>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6"/>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6"/>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2" name="Google Shape;10012;p86"/>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3" name="Google Shape;10013;p86"/>
          <p:cNvGrpSpPr/>
          <p:nvPr/>
        </p:nvGrpSpPr>
        <p:grpSpPr>
          <a:xfrm>
            <a:off x="2574144" y="1839656"/>
            <a:ext cx="373736" cy="293055"/>
            <a:chOff x="-41694200" y="2382950"/>
            <a:chExt cx="317425" cy="248900"/>
          </a:xfrm>
        </p:grpSpPr>
        <p:sp>
          <p:nvSpPr>
            <p:cNvPr id="10014" name="Google Shape;10014;p86"/>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6"/>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86"/>
          <p:cNvGrpSpPr/>
          <p:nvPr/>
        </p:nvGrpSpPr>
        <p:grpSpPr>
          <a:xfrm>
            <a:off x="2570967" y="2192964"/>
            <a:ext cx="375591" cy="373766"/>
            <a:chOff x="-41695775" y="2683025"/>
            <a:chExt cx="319000" cy="317450"/>
          </a:xfrm>
        </p:grpSpPr>
        <p:sp>
          <p:nvSpPr>
            <p:cNvPr id="10017" name="Google Shape;10017;p86"/>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6"/>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6"/>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86"/>
          <p:cNvGrpSpPr/>
          <p:nvPr/>
        </p:nvGrpSpPr>
        <p:grpSpPr>
          <a:xfrm>
            <a:off x="1313266" y="2685734"/>
            <a:ext cx="342211" cy="375620"/>
            <a:chOff x="-39792875" y="1971800"/>
            <a:chExt cx="290650" cy="319025"/>
          </a:xfrm>
        </p:grpSpPr>
        <p:sp>
          <p:nvSpPr>
            <p:cNvPr id="10021" name="Google Shape;10021;p86"/>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6"/>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3" name="Google Shape;10023;p86"/>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4" name="Google Shape;10024;p86"/>
          <p:cNvGrpSpPr/>
          <p:nvPr/>
        </p:nvGrpSpPr>
        <p:grpSpPr>
          <a:xfrm>
            <a:off x="3490328" y="2657918"/>
            <a:ext cx="383950" cy="372618"/>
            <a:chOff x="-37956150" y="1948175"/>
            <a:chExt cx="326100" cy="316475"/>
          </a:xfrm>
        </p:grpSpPr>
        <p:sp>
          <p:nvSpPr>
            <p:cNvPr id="10025" name="Google Shape;10025;p86"/>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6"/>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6"/>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86"/>
          <p:cNvGrpSpPr/>
          <p:nvPr/>
        </p:nvGrpSpPr>
        <p:grpSpPr>
          <a:xfrm>
            <a:off x="1323705" y="3133960"/>
            <a:ext cx="324609" cy="374825"/>
            <a:chOff x="-39783425" y="2337925"/>
            <a:chExt cx="275700" cy="318350"/>
          </a:xfrm>
        </p:grpSpPr>
        <p:sp>
          <p:nvSpPr>
            <p:cNvPr id="10029" name="Google Shape;10029;p86"/>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6"/>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86"/>
          <p:cNvGrpSpPr/>
          <p:nvPr/>
        </p:nvGrpSpPr>
        <p:grpSpPr>
          <a:xfrm>
            <a:off x="3497847" y="3165172"/>
            <a:ext cx="375620" cy="243015"/>
            <a:chOff x="-37953000" y="2379000"/>
            <a:chExt cx="319025" cy="206400"/>
          </a:xfrm>
        </p:grpSpPr>
        <p:sp>
          <p:nvSpPr>
            <p:cNvPr id="10032" name="Google Shape;10032;p86"/>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6"/>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6"/>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6"/>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6"/>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7" name="Google Shape;10037;p86"/>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6"/>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6"/>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0040" name="Google Shape;10040;p86"/>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0041" name="Google Shape;10041;p86"/>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2" name="Google Shape;10042;p86"/>
          <p:cNvGrpSpPr/>
          <p:nvPr/>
        </p:nvGrpSpPr>
        <p:grpSpPr>
          <a:xfrm>
            <a:off x="4855594" y="1782519"/>
            <a:ext cx="354107" cy="355063"/>
            <a:chOff x="-28467625" y="2331750"/>
            <a:chExt cx="296150" cy="296950"/>
          </a:xfrm>
        </p:grpSpPr>
        <p:sp>
          <p:nvSpPr>
            <p:cNvPr id="10043" name="Google Shape;10043;p86"/>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6"/>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86"/>
          <p:cNvGrpSpPr/>
          <p:nvPr/>
        </p:nvGrpSpPr>
        <p:grpSpPr>
          <a:xfrm>
            <a:off x="4869719" y="2225601"/>
            <a:ext cx="325858" cy="351327"/>
            <a:chOff x="-28461325" y="2701925"/>
            <a:chExt cx="272525" cy="293825"/>
          </a:xfrm>
        </p:grpSpPr>
        <p:sp>
          <p:nvSpPr>
            <p:cNvPr id="10046" name="Google Shape;10046;p86"/>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6"/>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6"/>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86"/>
          <p:cNvGrpSpPr/>
          <p:nvPr/>
        </p:nvGrpSpPr>
        <p:grpSpPr>
          <a:xfrm>
            <a:off x="7093910" y="1399238"/>
            <a:ext cx="354107" cy="226974"/>
            <a:chOff x="-26585200" y="2025375"/>
            <a:chExt cx="296150" cy="189825"/>
          </a:xfrm>
        </p:grpSpPr>
        <p:sp>
          <p:nvSpPr>
            <p:cNvPr id="10050" name="Google Shape;10050;p86"/>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6"/>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6"/>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6"/>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6"/>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86"/>
          <p:cNvGrpSpPr/>
          <p:nvPr/>
        </p:nvGrpSpPr>
        <p:grpSpPr>
          <a:xfrm>
            <a:off x="7094373" y="1783461"/>
            <a:ext cx="353180" cy="353180"/>
            <a:chOff x="-26584425" y="2340425"/>
            <a:chExt cx="295375" cy="295375"/>
          </a:xfrm>
        </p:grpSpPr>
        <p:sp>
          <p:nvSpPr>
            <p:cNvPr id="10056" name="Google Shape;10056;p86"/>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6"/>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6"/>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6"/>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6"/>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86"/>
          <p:cNvGrpSpPr/>
          <p:nvPr/>
        </p:nvGrpSpPr>
        <p:grpSpPr>
          <a:xfrm>
            <a:off x="7089202" y="2224555"/>
            <a:ext cx="363523" cy="353419"/>
            <a:chOff x="-26585200" y="2710400"/>
            <a:chExt cx="304025" cy="295575"/>
          </a:xfrm>
        </p:grpSpPr>
        <p:sp>
          <p:nvSpPr>
            <p:cNvPr id="10062" name="Google Shape;10062;p86"/>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6"/>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6"/>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6"/>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6"/>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6"/>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6"/>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6"/>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6"/>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6"/>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6"/>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6"/>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86"/>
          <p:cNvGrpSpPr/>
          <p:nvPr/>
        </p:nvGrpSpPr>
        <p:grpSpPr>
          <a:xfrm>
            <a:off x="5744337" y="2666033"/>
            <a:ext cx="354136" cy="353210"/>
            <a:chOff x="-24709875" y="1970225"/>
            <a:chExt cx="296175" cy="295400"/>
          </a:xfrm>
        </p:grpSpPr>
        <p:sp>
          <p:nvSpPr>
            <p:cNvPr id="10075" name="Google Shape;10075;p86"/>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6"/>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86"/>
          <p:cNvGrpSpPr/>
          <p:nvPr/>
        </p:nvGrpSpPr>
        <p:grpSpPr>
          <a:xfrm>
            <a:off x="5776352" y="3112911"/>
            <a:ext cx="290107" cy="354107"/>
            <a:chOff x="-24683100" y="2340425"/>
            <a:chExt cx="242625" cy="296150"/>
          </a:xfrm>
        </p:grpSpPr>
        <p:sp>
          <p:nvSpPr>
            <p:cNvPr id="10078" name="Google Shape;10078;p86"/>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6"/>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86"/>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6"/>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2" name="Google Shape;10082;p86"/>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3" name="Google Shape;10083;p86"/>
          <p:cNvGrpSpPr/>
          <p:nvPr/>
        </p:nvGrpSpPr>
        <p:grpSpPr>
          <a:xfrm>
            <a:off x="7982594" y="2666033"/>
            <a:ext cx="360713" cy="353210"/>
            <a:chOff x="-22881800" y="1971800"/>
            <a:chExt cx="301675" cy="295400"/>
          </a:xfrm>
        </p:grpSpPr>
        <p:sp>
          <p:nvSpPr>
            <p:cNvPr id="10084" name="Google Shape;10084;p86"/>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6"/>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6"/>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6"/>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6"/>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6"/>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0" name="Google Shape;10090;p86"/>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6"/>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2" name="Google Shape;10092;p86"/>
          <p:cNvGrpSpPr/>
          <p:nvPr/>
        </p:nvGrpSpPr>
        <p:grpSpPr>
          <a:xfrm>
            <a:off x="5358939" y="2224196"/>
            <a:ext cx="227930" cy="354136"/>
            <a:chOff x="-28043900" y="2701925"/>
            <a:chExt cx="190625" cy="296175"/>
          </a:xfrm>
        </p:grpSpPr>
        <p:sp>
          <p:nvSpPr>
            <p:cNvPr id="10093" name="Google Shape;10093;p86"/>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6"/>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6"/>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6"/>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6"/>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86"/>
          <p:cNvGrpSpPr/>
          <p:nvPr/>
        </p:nvGrpSpPr>
        <p:grpSpPr>
          <a:xfrm>
            <a:off x="7531805" y="1336135"/>
            <a:ext cx="354136" cy="353180"/>
            <a:chOff x="-26215025" y="1971025"/>
            <a:chExt cx="296175" cy="295375"/>
          </a:xfrm>
        </p:grpSpPr>
        <p:sp>
          <p:nvSpPr>
            <p:cNvPr id="10099" name="Google Shape;10099;p86"/>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6"/>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6"/>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6"/>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6"/>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86"/>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86"/>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6"/>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86"/>
          <p:cNvGrpSpPr/>
          <p:nvPr/>
        </p:nvGrpSpPr>
        <p:grpSpPr>
          <a:xfrm>
            <a:off x="7531327" y="1783924"/>
            <a:ext cx="355093" cy="352253"/>
            <a:chOff x="-26215825" y="2341200"/>
            <a:chExt cx="296975" cy="294600"/>
          </a:xfrm>
        </p:grpSpPr>
        <p:sp>
          <p:nvSpPr>
            <p:cNvPr id="10108" name="Google Shape;10108;p86"/>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6"/>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86"/>
          <p:cNvGrpSpPr/>
          <p:nvPr/>
        </p:nvGrpSpPr>
        <p:grpSpPr>
          <a:xfrm>
            <a:off x="7563357" y="2224674"/>
            <a:ext cx="291033" cy="353180"/>
            <a:chOff x="-26179575" y="2710600"/>
            <a:chExt cx="243400" cy="295375"/>
          </a:xfrm>
        </p:grpSpPr>
        <p:sp>
          <p:nvSpPr>
            <p:cNvPr id="10111" name="Google Shape;10111;p86"/>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6"/>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6"/>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86"/>
          <p:cNvGrpSpPr/>
          <p:nvPr/>
        </p:nvGrpSpPr>
        <p:grpSpPr>
          <a:xfrm>
            <a:off x="6202417" y="2666048"/>
            <a:ext cx="337187" cy="353180"/>
            <a:chOff x="-24328675" y="1971025"/>
            <a:chExt cx="282000" cy="295375"/>
          </a:xfrm>
        </p:grpSpPr>
        <p:sp>
          <p:nvSpPr>
            <p:cNvPr id="10115" name="Google Shape;10115;p86"/>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6"/>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86"/>
          <p:cNvGrpSpPr/>
          <p:nvPr/>
        </p:nvGrpSpPr>
        <p:grpSpPr>
          <a:xfrm>
            <a:off x="6204778" y="3113374"/>
            <a:ext cx="332464" cy="353180"/>
            <a:chOff x="-24330250" y="2340425"/>
            <a:chExt cx="278050" cy="295375"/>
          </a:xfrm>
        </p:grpSpPr>
        <p:sp>
          <p:nvSpPr>
            <p:cNvPr id="10118" name="Google Shape;10118;p86"/>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6"/>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6"/>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6"/>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86"/>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6"/>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6"/>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86"/>
          <p:cNvGrpSpPr/>
          <p:nvPr/>
        </p:nvGrpSpPr>
        <p:grpSpPr>
          <a:xfrm>
            <a:off x="6194420" y="3554587"/>
            <a:ext cx="353180" cy="353180"/>
            <a:chOff x="-24338900" y="2710600"/>
            <a:chExt cx="295375" cy="295375"/>
          </a:xfrm>
        </p:grpSpPr>
        <p:sp>
          <p:nvSpPr>
            <p:cNvPr id="10126" name="Google Shape;10126;p86"/>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6"/>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86"/>
          <p:cNvGrpSpPr/>
          <p:nvPr/>
        </p:nvGrpSpPr>
        <p:grpSpPr>
          <a:xfrm>
            <a:off x="7985419" y="3113972"/>
            <a:ext cx="355063" cy="351984"/>
            <a:chOff x="-22859750" y="2335900"/>
            <a:chExt cx="296950" cy="294375"/>
          </a:xfrm>
        </p:grpSpPr>
        <p:sp>
          <p:nvSpPr>
            <p:cNvPr id="10129" name="Google Shape;10129;p86"/>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6"/>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6"/>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86"/>
          <p:cNvGrpSpPr/>
          <p:nvPr/>
        </p:nvGrpSpPr>
        <p:grpSpPr>
          <a:xfrm>
            <a:off x="5764767" y="1336120"/>
            <a:ext cx="311749" cy="353210"/>
            <a:chOff x="-27710725" y="1959200"/>
            <a:chExt cx="260725" cy="295400"/>
          </a:xfrm>
        </p:grpSpPr>
        <p:sp>
          <p:nvSpPr>
            <p:cNvPr id="10133" name="Google Shape;10133;p86"/>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6"/>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86"/>
          <p:cNvGrpSpPr/>
          <p:nvPr/>
        </p:nvGrpSpPr>
        <p:grpSpPr>
          <a:xfrm>
            <a:off x="5742631" y="1844666"/>
            <a:ext cx="356020" cy="230770"/>
            <a:chOff x="-27728850" y="2382950"/>
            <a:chExt cx="297750" cy="193000"/>
          </a:xfrm>
        </p:grpSpPr>
        <p:sp>
          <p:nvSpPr>
            <p:cNvPr id="10136" name="Google Shape;10136;p86"/>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6"/>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6"/>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9" name="Google Shape;10139;p86"/>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6"/>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1" name="Google Shape;10141;p86"/>
          <p:cNvGrpSpPr/>
          <p:nvPr/>
        </p:nvGrpSpPr>
        <p:grpSpPr>
          <a:xfrm>
            <a:off x="7973975" y="1792877"/>
            <a:ext cx="354136" cy="334348"/>
            <a:chOff x="-25844850" y="2357750"/>
            <a:chExt cx="296175" cy="279625"/>
          </a:xfrm>
        </p:grpSpPr>
        <p:sp>
          <p:nvSpPr>
            <p:cNvPr id="10142" name="Google Shape;10142;p86"/>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6"/>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6"/>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6"/>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6"/>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6"/>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8" name="Google Shape;10148;p86"/>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9" name="Google Shape;10149;p86"/>
          <p:cNvGrpSpPr/>
          <p:nvPr/>
        </p:nvGrpSpPr>
        <p:grpSpPr>
          <a:xfrm>
            <a:off x="6702883" y="2666033"/>
            <a:ext cx="228887" cy="353210"/>
            <a:chOff x="-23917525" y="1970225"/>
            <a:chExt cx="191425" cy="295400"/>
          </a:xfrm>
        </p:grpSpPr>
        <p:sp>
          <p:nvSpPr>
            <p:cNvPr id="10150" name="Google Shape;10150;p86"/>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6"/>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6"/>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86"/>
          <p:cNvGrpSpPr/>
          <p:nvPr/>
        </p:nvGrpSpPr>
        <p:grpSpPr>
          <a:xfrm>
            <a:off x="6658164" y="3112911"/>
            <a:ext cx="318325" cy="354107"/>
            <a:chOff x="-23952175" y="2340425"/>
            <a:chExt cx="266225" cy="296150"/>
          </a:xfrm>
        </p:grpSpPr>
        <p:sp>
          <p:nvSpPr>
            <p:cNvPr id="10154" name="Google Shape;10154;p86"/>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6"/>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6" name="Google Shape;10156;p86"/>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7" name="Google Shape;10157;p86"/>
          <p:cNvGrpSpPr/>
          <p:nvPr/>
        </p:nvGrpSpPr>
        <p:grpSpPr>
          <a:xfrm>
            <a:off x="8043336" y="3553167"/>
            <a:ext cx="239230" cy="356020"/>
            <a:chOff x="-22811700" y="2700350"/>
            <a:chExt cx="200075" cy="297750"/>
          </a:xfrm>
        </p:grpSpPr>
        <p:sp>
          <p:nvSpPr>
            <p:cNvPr id="10158" name="Google Shape;10158;p86"/>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6"/>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6"/>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86"/>
          <p:cNvGrpSpPr/>
          <p:nvPr/>
        </p:nvGrpSpPr>
        <p:grpSpPr>
          <a:xfrm>
            <a:off x="6191787" y="1335656"/>
            <a:ext cx="355063" cy="354136"/>
            <a:chOff x="-27358650" y="1961575"/>
            <a:chExt cx="296950" cy="296175"/>
          </a:xfrm>
        </p:grpSpPr>
        <p:sp>
          <p:nvSpPr>
            <p:cNvPr id="10162" name="Google Shape;10162;p86"/>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6"/>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4" name="Google Shape;10164;p86"/>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6"/>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6" name="Google Shape;10166;p86"/>
          <p:cNvGrpSpPr/>
          <p:nvPr/>
        </p:nvGrpSpPr>
        <p:grpSpPr>
          <a:xfrm>
            <a:off x="7090357" y="2666048"/>
            <a:ext cx="354136" cy="353180"/>
            <a:chOff x="-23599325" y="1971025"/>
            <a:chExt cx="296175" cy="295375"/>
          </a:xfrm>
        </p:grpSpPr>
        <p:sp>
          <p:nvSpPr>
            <p:cNvPr id="10167" name="Google Shape;10167;p86"/>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6"/>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9" name="Google Shape;10169;p86"/>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6"/>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6"/>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2" name="Google Shape;10172;p86"/>
          <p:cNvGrpSpPr/>
          <p:nvPr/>
        </p:nvGrpSpPr>
        <p:grpSpPr>
          <a:xfrm>
            <a:off x="6634801" y="1335776"/>
            <a:ext cx="360713" cy="353897"/>
            <a:chOff x="-26993200" y="1961775"/>
            <a:chExt cx="301675" cy="295975"/>
          </a:xfrm>
        </p:grpSpPr>
        <p:sp>
          <p:nvSpPr>
            <p:cNvPr id="10173" name="Google Shape;10173;p86"/>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6"/>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6"/>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86"/>
          <p:cNvGrpSpPr/>
          <p:nvPr/>
        </p:nvGrpSpPr>
        <p:grpSpPr>
          <a:xfrm>
            <a:off x="6659761" y="1783461"/>
            <a:ext cx="310792" cy="353180"/>
            <a:chOff x="-26970350" y="2332550"/>
            <a:chExt cx="259925" cy="295375"/>
          </a:xfrm>
        </p:grpSpPr>
        <p:sp>
          <p:nvSpPr>
            <p:cNvPr id="10177" name="Google Shape;10177;p86"/>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6"/>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86"/>
          <p:cNvGrpSpPr/>
          <p:nvPr/>
        </p:nvGrpSpPr>
        <p:grpSpPr>
          <a:xfrm>
            <a:off x="6639046" y="2256226"/>
            <a:ext cx="352223" cy="290077"/>
            <a:chOff x="-26986100" y="2735800"/>
            <a:chExt cx="294575" cy="242600"/>
          </a:xfrm>
        </p:grpSpPr>
        <p:sp>
          <p:nvSpPr>
            <p:cNvPr id="10180" name="Google Shape;10180;p86"/>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6"/>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86"/>
          <p:cNvGrpSpPr/>
          <p:nvPr/>
        </p:nvGrpSpPr>
        <p:grpSpPr>
          <a:xfrm>
            <a:off x="7538093" y="2665569"/>
            <a:ext cx="355063" cy="354136"/>
            <a:chOff x="-23229925" y="1970225"/>
            <a:chExt cx="296950" cy="296175"/>
          </a:xfrm>
        </p:grpSpPr>
        <p:sp>
          <p:nvSpPr>
            <p:cNvPr id="10183" name="Google Shape;10183;p86"/>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6"/>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6"/>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6"/>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86"/>
          <p:cNvGrpSpPr/>
          <p:nvPr/>
        </p:nvGrpSpPr>
        <p:grpSpPr>
          <a:xfrm>
            <a:off x="7580466" y="3112432"/>
            <a:ext cx="270318" cy="355063"/>
            <a:chOff x="-23177950" y="2340425"/>
            <a:chExt cx="226075" cy="296950"/>
          </a:xfrm>
        </p:grpSpPr>
        <p:sp>
          <p:nvSpPr>
            <p:cNvPr id="10188" name="Google Shape;10188;p86"/>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6"/>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86"/>
          <p:cNvGrpSpPr/>
          <p:nvPr/>
        </p:nvGrpSpPr>
        <p:grpSpPr>
          <a:xfrm>
            <a:off x="7538556" y="3554109"/>
            <a:ext cx="354136" cy="354136"/>
            <a:chOff x="-23229150" y="2710600"/>
            <a:chExt cx="296175" cy="296175"/>
          </a:xfrm>
        </p:grpSpPr>
        <p:sp>
          <p:nvSpPr>
            <p:cNvPr id="10191" name="Google Shape;10191;p86"/>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6"/>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3" name="Google Shape;10193;p86"/>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6"/>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5" name="Google Shape;10195;p86"/>
          <p:cNvGrpSpPr/>
          <p:nvPr/>
        </p:nvGrpSpPr>
        <p:grpSpPr>
          <a:xfrm>
            <a:off x="4855631" y="3123732"/>
            <a:ext cx="356946" cy="332464"/>
            <a:chOff x="-25477800" y="2357750"/>
            <a:chExt cx="298525" cy="278050"/>
          </a:xfrm>
        </p:grpSpPr>
        <p:sp>
          <p:nvSpPr>
            <p:cNvPr id="10196" name="Google Shape;10196;p86"/>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6"/>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8" name="Google Shape;10198;p86"/>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6"/>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0" name="Google Shape;10200;p86"/>
          <p:cNvGrpSpPr/>
          <p:nvPr/>
        </p:nvGrpSpPr>
        <p:grpSpPr>
          <a:xfrm>
            <a:off x="5298265" y="3112911"/>
            <a:ext cx="353180" cy="354107"/>
            <a:chOff x="-25104475" y="2340425"/>
            <a:chExt cx="295375" cy="296150"/>
          </a:xfrm>
        </p:grpSpPr>
        <p:sp>
          <p:nvSpPr>
            <p:cNvPr id="10201" name="Google Shape;10201;p86"/>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6"/>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6"/>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6"/>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6"/>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6"/>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6"/>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6"/>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6"/>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0" name="Google Shape;10210;p86"/>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1" name="Google Shape;10211;p86"/>
          <p:cNvGrpSpPr/>
          <p:nvPr/>
        </p:nvGrpSpPr>
        <p:grpSpPr>
          <a:xfrm>
            <a:off x="4855594" y="1782519"/>
            <a:ext cx="354107" cy="355063"/>
            <a:chOff x="-28467625" y="2331750"/>
            <a:chExt cx="296150" cy="296950"/>
          </a:xfrm>
        </p:grpSpPr>
        <p:sp>
          <p:nvSpPr>
            <p:cNvPr id="10212" name="Google Shape;10212;p86"/>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6"/>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17" name="Shape 10217"/>
        <p:cNvGrpSpPr/>
        <p:nvPr/>
      </p:nvGrpSpPr>
      <p:grpSpPr>
        <a:xfrm>
          <a:off x="0" y="0"/>
          <a:ext cx="0" cy="0"/>
          <a:chOff x="0" y="0"/>
          <a:chExt cx="0" cy="0"/>
        </a:xfrm>
      </p:grpSpPr>
      <p:sp>
        <p:nvSpPr>
          <p:cNvPr id="10218" name="Google Shape;10218;p87"/>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219" name="Google Shape;10219;p87"/>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220" name="Google Shape;10220;p87"/>
          <p:cNvGrpSpPr/>
          <p:nvPr/>
        </p:nvGrpSpPr>
        <p:grpSpPr>
          <a:xfrm>
            <a:off x="854368" y="1313920"/>
            <a:ext cx="366269" cy="366240"/>
            <a:chOff x="-65131525" y="1914325"/>
            <a:chExt cx="316650" cy="316625"/>
          </a:xfrm>
        </p:grpSpPr>
        <p:sp>
          <p:nvSpPr>
            <p:cNvPr id="10221" name="Google Shape;10221;p87"/>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7"/>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87"/>
          <p:cNvGrpSpPr/>
          <p:nvPr/>
        </p:nvGrpSpPr>
        <p:grpSpPr>
          <a:xfrm>
            <a:off x="854368" y="1794207"/>
            <a:ext cx="366269" cy="366269"/>
            <a:chOff x="-65131525" y="2281350"/>
            <a:chExt cx="316650" cy="316650"/>
          </a:xfrm>
        </p:grpSpPr>
        <p:sp>
          <p:nvSpPr>
            <p:cNvPr id="10224" name="Google Shape;10224;p87"/>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7"/>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87"/>
          <p:cNvGrpSpPr/>
          <p:nvPr/>
        </p:nvGrpSpPr>
        <p:grpSpPr>
          <a:xfrm>
            <a:off x="857564" y="2259206"/>
            <a:ext cx="359878" cy="367165"/>
            <a:chOff x="-65129950" y="2646800"/>
            <a:chExt cx="311125" cy="317425"/>
          </a:xfrm>
        </p:grpSpPr>
        <p:sp>
          <p:nvSpPr>
            <p:cNvPr id="10227" name="Google Shape;10227;p87"/>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7"/>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87"/>
          <p:cNvGrpSpPr/>
          <p:nvPr/>
        </p:nvGrpSpPr>
        <p:grpSpPr>
          <a:xfrm>
            <a:off x="3060897" y="1312532"/>
            <a:ext cx="368987" cy="369016"/>
            <a:chOff x="-63252250" y="1930850"/>
            <a:chExt cx="319000" cy="319025"/>
          </a:xfrm>
        </p:grpSpPr>
        <p:sp>
          <p:nvSpPr>
            <p:cNvPr id="10230" name="Google Shape;10230;p87"/>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7"/>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2" name="Google Shape;10232;p87"/>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3" name="Google Shape;10233;p87"/>
          <p:cNvGrpSpPr/>
          <p:nvPr/>
        </p:nvGrpSpPr>
        <p:grpSpPr>
          <a:xfrm>
            <a:off x="3061808" y="2258743"/>
            <a:ext cx="367165" cy="368091"/>
            <a:chOff x="-63250675" y="2664125"/>
            <a:chExt cx="317425" cy="318225"/>
          </a:xfrm>
        </p:grpSpPr>
        <p:sp>
          <p:nvSpPr>
            <p:cNvPr id="10234" name="Google Shape;10234;p87"/>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7"/>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87"/>
          <p:cNvGrpSpPr/>
          <p:nvPr/>
        </p:nvGrpSpPr>
        <p:grpSpPr>
          <a:xfrm>
            <a:off x="1738471" y="2735150"/>
            <a:ext cx="363522" cy="361266"/>
            <a:chOff x="-61354075" y="1940500"/>
            <a:chExt cx="314275" cy="312325"/>
          </a:xfrm>
        </p:grpSpPr>
        <p:sp>
          <p:nvSpPr>
            <p:cNvPr id="10237" name="Google Shape;10237;p87"/>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7"/>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7"/>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7"/>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87"/>
          <p:cNvGrpSpPr/>
          <p:nvPr/>
        </p:nvGrpSpPr>
        <p:grpSpPr>
          <a:xfrm>
            <a:off x="1737098" y="3183702"/>
            <a:ext cx="366269" cy="336195"/>
            <a:chOff x="-61354875" y="2322300"/>
            <a:chExt cx="316650" cy="290650"/>
          </a:xfrm>
        </p:grpSpPr>
        <p:sp>
          <p:nvSpPr>
            <p:cNvPr id="10242" name="Google Shape;10242;p87"/>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7"/>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7"/>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87"/>
          <p:cNvGrpSpPr/>
          <p:nvPr/>
        </p:nvGrpSpPr>
        <p:grpSpPr>
          <a:xfrm>
            <a:off x="1737098" y="3611266"/>
            <a:ext cx="366269" cy="366269"/>
            <a:chOff x="-61354875" y="2671225"/>
            <a:chExt cx="316650" cy="316650"/>
          </a:xfrm>
        </p:grpSpPr>
        <p:sp>
          <p:nvSpPr>
            <p:cNvPr id="10246" name="Google Shape;10246;p87"/>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7"/>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7"/>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7"/>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7"/>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87"/>
          <p:cNvGrpSpPr/>
          <p:nvPr/>
        </p:nvGrpSpPr>
        <p:grpSpPr>
          <a:xfrm>
            <a:off x="3952502" y="2731001"/>
            <a:ext cx="368987" cy="369566"/>
            <a:chOff x="-59502375" y="1904375"/>
            <a:chExt cx="319000" cy="319500"/>
          </a:xfrm>
        </p:grpSpPr>
        <p:sp>
          <p:nvSpPr>
            <p:cNvPr id="10252" name="Google Shape;10252;p87"/>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7"/>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7"/>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87"/>
          <p:cNvGrpSpPr/>
          <p:nvPr/>
        </p:nvGrpSpPr>
        <p:grpSpPr>
          <a:xfrm>
            <a:off x="1298621" y="1315207"/>
            <a:ext cx="368987" cy="363666"/>
            <a:chOff x="-64774725" y="1916550"/>
            <a:chExt cx="319000" cy="314400"/>
          </a:xfrm>
        </p:grpSpPr>
        <p:sp>
          <p:nvSpPr>
            <p:cNvPr id="10256" name="Google Shape;10256;p87"/>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7"/>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87"/>
          <p:cNvGrpSpPr/>
          <p:nvPr/>
        </p:nvGrpSpPr>
        <p:grpSpPr>
          <a:xfrm>
            <a:off x="1299979" y="1792386"/>
            <a:ext cx="366269" cy="369913"/>
            <a:chOff x="-64764500" y="2280550"/>
            <a:chExt cx="316650" cy="319800"/>
          </a:xfrm>
        </p:grpSpPr>
        <p:sp>
          <p:nvSpPr>
            <p:cNvPr id="10259" name="Google Shape;10259;p87"/>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7"/>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1" name="Google Shape;10261;p87"/>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2" name="Google Shape;10262;p87"/>
          <p:cNvGrpSpPr/>
          <p:nvPr/>
        </p:nvGrpSpPr>
        <p:grpSpPr>
          <a:xfrm>
            <a:off x="3512023" y="1352163"/>
            <a:ext cx="365344" cy="289753"/>
            <a:chOff x="-62882850" y="1999375"/>
            <a:chExt cx="315850" cy="250500"/>
          </a:xfrm>
        </p:grpSpPr>
        <p:sp>
          <p:nvSpPr>
            <p:cNvPr id="10263" name="Google Shape;10263;p87"/>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7"/>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87"/>
          <p:cNvGrpSpPr/>
          <p:nvPr/>
        </p:nvGrpSpPr>
        <p:grpSpPr>
          <a:xfrm>
            <a:off x="3503362" y="1793745"/>
            <a:ext cx="382665" cy="367194"/>
            <a:chOff x="-62890750" y="2296300"/>
            <a:chExt cx="330825" cy="317450"/>
          </a:xfrm>
        </p:grpSpPr>
        <p:sp>
          <p:nvSpPr>
            <p:cNvPr id="10266" name="Google Shape;10266;p87"/>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7"/>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7"/>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87"/>
          <p:cNvGrpSpPr/>
          <p:nvPr/>
        </p:nvGrpSpPr>
        <p:grpSpPr>
          <a:xfrm>
            <a:off x="3512023" y="2259206"/>
            <a:ext cx="365344" cy="367165"/>
            <a:chOff x="-62882850" y="2664925"/>
            <a:chExt cx="315850" cy="317425"/>
          </a:xfrm>
        </p:grpSpPr>
        <p:sp>
          <p:nvSpPr>
            <p:cNvPr id="10270" name="Google Shape;10270;p87"/>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7"/>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2" name="Google Shape;10272;p87"/>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3" name="Google Shape;10273;p87"/>
          <p:cNvGrpSpPr/>
          <p:nvPr/>
        </p:nvGrpSpPr>
        <p:grpSpPr>
          <a:xfrm>
            <a:off x="2183172" y="3171846"/>
            <a:ext cx="366269" cy="359907"/>
            <a:chOff x="-60988625" y="2310475"/>
            <a:chExt cx="316650" cy="311150"/>
          </a:xfrm>
        </p:grpSpPr>
        <p:sp>
          <p:nvSpPr>
            <p:cNvPr id="10274" name="Google Shape;10274;p87"/>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7"/>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7"/>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7"/>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7"/>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7"/>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87"/>
          <p:cNvGrpSpPr/>
          <p:nvPr/>
        </p:nvGrpSpPr>
        <p:grpSpPr>
          <a:xfrm>
            <a:off x="2183634" y="3610009"/>
            <a:ext cx="365344" cy="368785"/>
            <a:chOff x="-60987050" y="2671400"/>
            <a:chExt cx="315850" cy="318825"/>
          </a:xfrm>
        </p:grpSpPr>
        <p:sp>
          <p:nvSpPr>
            <p:cNvPr id="10281" name="Google Shape;10281;p87"/>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7"/>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87"/>
          <p:cNvGrpSpPr/>
          <p:nvPr/>
        </p:nvGrpSpPr>
        <p:grpSpPr>
          <a:xfrm>
            <a:off x="3952500" y="3172771"/>
            <a:ext cx="368987" cy="358056"/>
            <a:chOff x="-59481900" y="2290800"/>
            <a:chExt cx="319000" cy="309550"/>
          </a:xfrm>
        </p:grpSpPr>
        <p:sp>
          <p:nvSpPr>
            <p:cNvPr id="10284" name="Google Shape;10284;p87"/>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7"/>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7"/>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7"/>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7"/>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7"/>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87"/>
          <p:cNvGrpSpPr/>
          <p:nvPr/>
        </p:nvGrpSpPr>
        <p:grpSpPr>
          <a:xfrm>
            <a:off x="1741805" y="1313544"/>
            <a:ext cx="368987" cy="366992"/>
            <a:chOff x="-64401400" y="1914475"/>
            <a:chExt cx="319000" cy="317275"/>
          </a:xfrm>
        </p:grpSpPr>
        <p:sp>
          <p:nvSpPr>
            <p:cNvPr id="10291" name="Google Shape;10291;p87"/>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7"/>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7"/>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87"/>
          <p:cNvGrpSpPr/>
          <p:nvPr/>
        </p:nvGrpSpPr>
        <p:grpSpPr>
          <a:xfrm>
            <a:off x="1806493" y="1794583"/>
            <a:ext cx="239610" cy="365517"/>
            <a:chOff x="-64343900" y="2282125"/>
            <a:chExt cx="207150" cy="316000"/>
          </a:xfrm>
        </p:grpSpPr>
        <p:sp>
          <p:nvSpPr>
            <p:cNvPr id="10295" name="Google Shape;10295;p87"/>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7"/>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7" name="Google Shape;10297;p87"/>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8" name="Google Shape;10298;p87"/>
          <p:cNvGrpSpPr/>
          <p:nvPr/>
        </p:nvGrpSpPr>
        <p:grpSpPr>
          <a:xfrm>
            <a:off x="3986941" y="1313804"/>
            <a:ext cx="318873" cy="366471"/>
            <a:chOff x="-62496925" y="1931475"/>
            <a:chExt cx="275675" cy="316825"/>
          </a:xfrm>
        </p:grpSpPr>
        <p:sp>
          <p:nvSpPr>
            <p:cNvPr id="10299" name="Google Shape;10299;p87"/>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7"/>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87"/>
          <p:cNvGrpSpPr/>
          <p:nvPr/>
        </p:nvGrpSpPr>
        <p:grpSpPr>
          <a:xfrm>
            <a:off x="3963691" y="1793629"/>
            <a:ext cx="365373" cy="367426"/>
            <a:chOff x="-62516625" y="2297875"/>
            <a:chExt cx="315875" cy="317650"/>
          </a:xfrm>
        </p:grpSpPr>
        <p:sp>
          <p:nvSpPr>
            <p:cNvPr id="10302" name="Google Shape;10302;p87"/>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7"/>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87"/>
          <p:cNvGrpSpPr/>
          <p:nvPr/>
        </p:nvGrpSpPr>
        <p:grpSpPr>
          <a:xfrm>
            <a:off x="3962332" y="2275588"/>
            <a:ext cx="368091" cy="334402"/>
            <a:chOff x="-62518200" y="2692475"/>
            <a:chExt cx="318225" cy="289100"/>
          </a:xfrm>
        </p:grpSpPr>
        <p:sp>
          <p:nvSpPr>
            <p:cNvPr id="10305" name="Google Shape;10305;p87"/>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7"/>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87"/>
          <p:cNvGrpSpPr/>
          <p:nvPr/>
        </p:nvGrpSpPr>
        <p:grpSpPr>
          <a:xfrm>
            <a:off x="2648986" y="2733112"/>
            <a:ext cx="309793" cy="365344"/>
            <a:chOff x="-60597975" y="1939525"/>
            <a:chExt cx="267825" cy="315850"/>
          </a:xfrm>
        </p:grpSpPr>
        <p:sp>
          <p:nvSpPr>
            <p:cNvPr id="10308" name="Google Shape;10308;p87"/>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7"/>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87"/>
          <p:cNvGrpSpPr/>
          <p:nvPr/>
        </p:nvGrpSpPr>
        <p:grpSpPr>
          <a:xfrm>
            <a:off x="2619389" y="3167537"/>
            <a:ext cx="368987" cy="368525"/>
            <a:chOff x="-60620800" y="2304600"/>
            <a:chExt cx="319000" cy="318600"/>
          </a:xfrm>
        </p:grpSpPr>
        <p:sp>
          <p:nvSpPr>
            <p:cNvPr id="10311" name="Google Shape;10311;p87"/>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7"/>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7"/>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87"/>
          <p:cNvGrpSpPr/>
          <p:nvPr/>
        </p:nvGrpSpPr>
        <p:grpSpPr>
          <a:xfrm>
            <a:off x="2620748" y="3663188"/>
            <a:ext cx="366269" cy="262426"/>
            <a:chOff x="-60621600" y="2716100"/>
            <a:chExt cx="316650" cy="226875"/>
          </a:xfrm>
        </p:grpSpPr>
        <p:sp>
          <p:nvSpPr>
            <p:cNvPr id="10315" name="Google Shape;10315;p87"/>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7"/>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87"/>
          <p:cNvGrpSpPr/>
          <p:nvPr/>
        </p:nvGrpSpPr>
        <p:grpSpPr>
          <a:xfrm>
            <a:off x="3957965" y="3611281"/>
            <a:ext cx="358056" cy="366240"/>
            <a:chOff x="-59475600" y="2658625"/>
            <a:chExt cx="309550" cy="316625"/>
          </a:xfrm>
        </p:grpSpPr>
        <p:sp>
          <p:nvSpPr>
            <p:cNvPr id="10318" name="Google Shape;10318;p87"/>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7"/>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7"/>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7"/>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7"/>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7"/>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7"/>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5" name="Google Shape;10325;p87"/>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7"/>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7" name="Google Shape;10327;p87"/>
          <p:cNvGrpSpPr/>
          <p:nvPr/>
        </p:nvGrpSpPr>
        <p:grpSpPr>
          <a:xfrm>
            <a:off x="2233086" y="2259206"/>
            <a:ext cx="263294" cy="367165"/>
            <a:chOff x="-63987100" y="2646800"/>
            <a:chExt cx="227625" cy="317425"/>
          </a:xfrm>
        </p:grpSpPr>
        <p:sp>
          <p:nvSpPr>
            <p:cNvPr id="10328" name="Google Shape;10328;p87"/>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7"/>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87"/>
          <p:cNvGrpSpPr/>
          <p:nvPr/>
        </p:nvGrpSpPr>
        <p:grpSpPr>
          <a:xfrm>
            <a:off x="852428" y="2730827"/>
            <a:ext cx="358056" cy="369913"/>
            <a:chOff x="-62148000" y="1930075"/>
            <a:chExt cx="309550" cy="319800"/>
          </a:xfrm>
        </p:grpSpPr>
        <p:sp>
          <p:nvSpPr>
            <p:cNvPr id="10331" name="Google Shape;10331;p87"/>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7"/>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87"/>
          <p:cNvGrpSpPr/>
          <p:nvPr/>
        </p:nvGrpSpPr>
        <p:grpSpPr>
          <a:xfrm>
            <a:off x="849695" y="3169113"/>
            <a:ext cx="363522" cy="365373"/>
            <a:chOff x="-62150375" y="2297875"/>
            <a:chExt cx="314275" cy="315875"/>
          </a:xfrm>
        </p:grpSpPr>
        <p:sp>
          <p:nvSpPr>
            <p:cNvPr id="10334" name="Google Shape;10334;p87"/>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7"/>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7"/>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7"/>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7"/>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87"/>
          <p:cNvGrpSpPr/>
          <p:nvPr/>
        </p:nvGrpSpPr>
        <p:grpSpPr>
          <a:xfrm>
            <a:off x="848322" y="3610356"/>
            <a:ext cx="366269" cy="368091"/>
            <a:chOff x="-62150375" y="2664925"/>
            <a:chExt cx="316650" cy="318225"/>
          </a:xfrm>
        </p:grpSpPr>
        <p:sp>
          <p:nvSpPr>
            <p:cNvPr id="10340" name="Google Shape;10340;p87"/>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7"/>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7"/>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7"/>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87"/>
          <p:cNvGrpSpPr/>
          <p:nvPr/>
        </p:nvGrpSpPr>
        <p:grpSpPr>
          <a:xfrm>
            <a:off x="3065911" y="2731333"/>
            <a:ext cx="367165" cy="368901"/>
            <a:chOff x="-60254550" y="1938025"/>
            <a:chExt cx="317425" cy="318925"/>
          </a:xfrm>
        </p:grpSpPr>
        <p:sp>
          <p:nvSpPr>
            <p:cNvPr id="10345" name="Google Shape;10345;p87"/>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7"/>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7"/>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7"/>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87"/>
          <p:cNvGrpSpPr/>
          <p:nvPr/>
        </p:nvGrpSpPr>
        <p:grpSpPr>
          <a:xfrm>
            <a:off x="3094149" y="3609907"/>
            <a:ext cx="310690" cy="368987"/>
            <a:chOff x="-60232500" y="2671225"/>
            <a:chExt cx="268600" cy="319000"/>
          </a:xfrm>
        </p:grpSpPr>
        <p:sp>
          <p:nvSpPr>
            <p:cNvPr id="10350" name="Google Shape;10350;p87"/>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7"/>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87"/>
          <p:cNvGrpSpPr/>
          <p:nvPr/>
        </p:nvGrpSpPr>
        <p:grpSpPr>
          <a:xfrm>
            <a:off x="2179643" y="4058541"/>
            <a:ext cx="365373" cy="368987"/>
            <a:chOff x="-59100700" y="1911950"/>
            <a:chExt cx="315875" cy="319000"/>
          </a:xfrm>
        </p:grpSpPr>
        <p:sp>
          <p:nvSpPr>
            <p:cNvPr id="10353" name="Google Shape;10353;p87"/>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7"/>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7"/>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7"/>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7"/>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7"/>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7"/>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7"/>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7"/>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7"/>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87"/>
          <p:cNvGrpSpPr/>
          <p:nvPr/>
        </p:nvGrpSpPr>
        <p:grpSpPr>
          <a:xfrm>
            <a:off x="2621810" y="1314021"/>
            <a:ext cx="379918" cy="366038"/>
            <a:chOff x="-63665750" y="1914325"/>
            <a:chExt cx="328450" cy="316450"/>
          </a:xfrm>
        </p:grpSpPr>
        <p:sp>
          <p:nvSpPr>
            <p:cNvPr id="10364" name="Google Shape;10364;p87"/>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7"/>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87"/>
          <p:cNvGrpSpPr/>
          <p:nvPr/>
        </p:nvGrpSpPr>
        <p:grpSpPr>
          <a:xfrm>
            <a:off x="2626814" y="1793065"/>
            <a:ext cx="369913" cy="368554"/>
            <a:chOff x="-63666550" y="2278975"/>
            <a:chExt cx="319800" cy="318625"/>
          </a:xfrm>
        </p:grpSpPr>
        <p:sp>
          <p:nvSpPr>
            <p:cNvPr id="10367" name="Google Shape;10367;p87"/>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7"/>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87"/>
          <p:cNvGrpSpPr/>
          <p:nvPr/>
        </p:nvGrpSpPr>
        <p:grpSpPr>
          <a:xfrm>
            <a:off x="2624081" y="2259090"/>
            <a:ext cx="375378" cy="367397"/>
            <a:chOff x="-63669700" y="2646600"/>
            <a:chExt cx="324525" cy="317625"/>
          </a:xfrm>
        </p:grpSpPr>
        <p:sp>
          <p:nvSpPr>
            <p:cNvPr id="10370" name="Google Shape;10370;p87"/>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7"/>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87"/>
          <p:cNvGrpSpPr/>
          <p:nvPr/>
        </p:nvGrpSpPr>
        <p:grpSpPr>
          <a:xfrm>
            <a:off x="1286361" y="2732418"/>
            <a:ext cx="366269" cy="366732"/>
            <a:chOff x="-61784125" y="1931250"/>
            <a:chExt cx="316650" cy="317050"/>
          </a:xfrm>
        </p:grpSpPr>
        <p:sp>
          <p:nvSpPr>
            <p:cNvPr id="10373" name="Google Shape;10373;p87"/>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7"/>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7"/>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7"/>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87"/>
          <p:cNvGrpSpPr/>
          <p:nvPr/>
        </p:nvGrpSpPr>
        <p:grpSpPr>
          <a:xfrm>
            <a:off x="1286360" y="3168665"/>
            <a:ext cx="366269" cy="366269"/>
            <a:chOff x="-61783350" y="2297100"/>
            <a:chExt cx="316650" cy="316650"/>
          </a:xfrm>
        </p:grpSpPr>
        <p:sp>
          <p:nvSpPr>
            <p:cNvPr id="10378" name="Google Shape;10378;p87"/>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7"/>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87"/>
          <p:cNvGrpSpPr/>
          <p:nvPr/>
        </p:nvGrpSpPr>
        <p:grpSpPr>
          <a:xfrm>
            <a:off x="1286360" y="3609748"/>
            <a:ext cx="366269" cy="369305"/>
            <a:chOff x="-61782550" y="2664925"/>
            <a:chExt cx="316650" cy="319275"/>
          </a:xfrm>
        </p:grpSpPr>
        <p:sp>
          <p:nvSpPr>
            <p:cNvPr id="10381" name="Google Shape;10381;p87"/>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87"/>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7"/>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87"/>
          <p:cNvGrpSpPr/>
          <p:nvPr/>
        </p:nvGrpSpPr>
        <p:grpSpPr>
          <a:xfrm>
            <a:off x="3508137" y="2741136"/>
            <a:ext cx="367165" cy="349294"/>
            <a:chOff x="-59889100" y="1945025"/>
            <a:chExt cx="317425" cy="301975"/>
          </a:xfrm>
        </p:grpSpPr>
        <p:sp>
          <p:nvSpPr>
            <p:cNvPr id="10385" name="Google Shape;10385;p87"/>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87"/>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7"/>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7"/>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87"/>
          <p:cNvGrpSpPr/>
          <p:nvPr/>
        </p:nvGrpSpPr>
        <p:grpSpPr>
          <a:xfrm>
            <a:off x="3040249" y="3168589"/>
            <a:ext cx="366648" cy="366420"/>
            <a:chOff x="6479471" y="2079003"/>
            <a:chExt cx="348923" cy="348706"/>
          </a:xfrm>
        </p:grpSpPr>
        <p:sp>
          <p:nvSpPr>
            <p:cNvPr id="10390" name="Google Shape;10390;p87"/>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1" name="Google Shape;10391;p87"/>
            <p:cNvGrpSpPr/>
            <p:nvPr/>
          </p:nvGrpSpPr>
          <p:grpSpPr>
            <a:xfrm>
              <a:off x="6520582" y="2079003"/>
              <a:ext cx="307811" cy="348706"/>
              <a:chOff x="-60218325" y="2304850"/>
              <a:chExt cx="279625" cy="316775"/>
            </a:xfrm>
          </p:grpSpPr>
          <p:sp>
            <p:nvSpPr>
              <p:cNvPr id="10392" name="Google Shape;10392;p87"/>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7"/>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7"/>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7"/>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7"/>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7"/>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7"/>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99" name="Google Shape;10399;p87"/>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0" name="Google Shape;10400;p87"/>
          <p:cNvGrpSpPr/>
          <p:nvPr/>
        </p:nvGrpSpPr>
        <p:grpSpPr>
          <a:xfrm>
            <a:off x="3507226" y="3611671"/>
            <a:ext cx="368987" cy="365459"/>
            <a:chOff x="-59889100" y="2671925"/>
            <a:chExt cx="319000" cy="315950"/>
          </a:xfrm>
        </p:grpSpPr>
        <p:sp>
          <p:nvSpPr>
            <p:cNvPr id="10401" name="Google Shape;10401;p87"/>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7"/>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7"/>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7"/>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87"/>
          <p:cNvGrpSpPr/>
          <p:nvPr/>
        </p:nvGrpSpPr>
        <p:grpSpPr>
          <a:xfrm>
            <a:off x="2620204" y="4054176"/>
            <a:ext cx="367165" cy="366269"/>
            <a:chOff x="-59092025" y="2296300"/>
            <a:chExt cx="317425" cy="316650"/>
          </a:xfrm>
        </p:grpSpPr>
        <p:sp>
          <p:nvSpPr>
            <p:cNvPr id="10406" name="Google Shape;10406;p87"/>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7"/>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87"/>
          <p:cNvGrpSpPr/>
          <p:nvPr/>
        </p:nvGrpSpPr>
        <p:grpSpPr>
          <a:xfrm>
            <a:off x="4865611" y="1305095"/>
            <a:ext cx="353174" cy="347599"/>
            <a:chOff x="683125" y="1955275"/>
            <a:chExt cx="299325" cy="294600"/>
          </a:xfrm>
        </p:grpSpPr>
        <p:sp>
          <p:nvSpPr>
            <p:cNvPr id="10409" name="Google Shape;10409;p87"/>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7"/>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7"/>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7"/>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87"/>
          <p:cNvGrpSpPr/>
          <p:nvPr/>
        </p:nvGrpSpPr>
        <p:grpSpPr>
          <a:xfrm>
            <a:off x="4866541" y="1755653"/>
            <a:ext cx="351315" cy="349486"/>
            <a:chOff x="685475" y="2318350"/>
            <a:chExt cx="297750" cy="296200"/>
          </a:xfrm>
        </p:grpSpPr>
        <p:sp>
          <p:nvSpPr>
            <p:cNvPr id="10414" name="Google Shape;10414;p87"/>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7"/>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7"/>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87"/>
          <p:cNvGrpSpPr/>
          <p:nvPr/>
        </p:nvGrpSpPr>
        <p:grpSpPr>
          <a:xfrm>
            <a:off x="7094699" y="1304859"/>
            <a:ext cx="309517" cy="348071"/>
            <a:chOff x="2523000" y="1954875"/>
            <a:chExt cx="262325" cy="295000"/>
          </a:xfrm>
        </p:grpSpPr>
        <p:sp>
          <p:nvSpPr>
            <p:cNvPr id="10418" name="Google Shape;10418;p87"/>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7"/>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87"/>
          <p:cNvGrpSpPr/>
          <p:nvPr/>
        </p:nvGrpSpPr>
        <p:grpSpPr>
          <a:xfrm>
            <a:off x="7073800" y="1756125"/>
            <a:ext cx="351315" cy="348542"/>
            <a:chOff x="2508825" y="2318350"/>
            <a:chExt cx="297750" cy="295400"/>
          </a:xfrm>
        </p:grpSpPr>
        <p:sp>
          <p:nvSpPr>
            <p:cNvPr id="10421" name="Google Shape;10421;p87"/>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7"/>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87"/>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4" name="Google Shape;10424;p87"/>
          <p:cNvGrpSpPr/>
          <p:nvPr/>
        </p:nvGrpSpPr>
        <p:grpSpPr>
          <a:xfrm>
            <a:off x="5747373" y="2670178"/>
            <a:ext cx="347599" cy="348513"/>
            <a:chOff x="4321150" y="1946600"/>
            <a:chExt cx="294600" cy="295375"/>
          </a:xfrm>
        </p:grpSpPr>
        <p:sp>
          <p:nvSpPr>
            <p:cNvPr id="10425" name="Google Shape;10425;p87"/>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7"/>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7"/>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8" name="Google Shape;10428;p87"/>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7"/>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7"/>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7"/>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2" name="Google Shape;10432;p87"/>
          <p:cNvGrpSpPr/>
          <p:nvPr/>
        </p:nvGrpSpPr>
        <p:grpSpPr>
          <a:xfrm>
            <a:off x="5309921" y="1756125"/>
            <a:ext cx="352230" cy="348542"/>
            <a:chOff x="1049375" y="2318350"/>
            <a:chExt cx="298525" cy="295400"/>
          </a:xfrm>
        </p:grpSpPr>
        <p:sp>
          <p:nvSpPr>
            <p:cNvPr id="10433" name="Google Shape;10433;p87"/>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7"/>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7"/>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7"/>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87"/>
          <p:cNvGrpSpPr/>
          <p:nvPr/>
        </p:nvGrpSpPr>
        <p:grpSpPr>
          <a:xfrm>
            <a:off x="5310393" y="2196576"/>
            <a:ext cx="351286" cy="351286"/>
            <a:chOff x="1049375" y="2680675"/>
            <a:chExt cx="297725" cy="297725"/>
          </a:xfrm>
        </p:grpSpPr>
        <p:sp>
          <p:nvSpPr>
            <p:cNvPr id="10438" name="Google Shape;10438;p87"/>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7"/>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87"/>
          <p:cNvGrpSpPr/>
          <p:nvPr/>
        </p:nvGrpSpPr>
        <p:grpSpPr>
          <a:xfrm>
            <a:off x="7523845" y="1304623"/>
            <a:ext cx="348513" cy="348542"/>
            <a:chOff x="2872725" y="1954475"/>
            <a:chExt cx="295375" cy="295400"/>
          </a:xfrm>
        </p:grpSpPr>
        <p:sp>
          <p:nvSpPr>
            <p:cNvPr id="10441" name="Google Shape;10441;p87"/>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7"/>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7"/>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87"/>
          <p:cNvGrpSpPr/>
          <p:nvPr/>
        </p:nvGrpSpPr>
        <p:grpSpPr>
          <a:xfrm>
            <a:off x="7545216" y="1755196"/>
            <a:ext cx="305771" cy="350401"/>
            <a:chOff x="2890050" y="2318350"/>
            <a:chExt cx="259150" cy="296975"/>
          </a:xfrm>
        </p:grpSpPr>
        <p:sp>
          <p:nvSpPr>
            <p:cNvPr id="10445" name="Google Shape;10445;p87"/>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7"/>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7" name="Google Shape;10447;p87"/>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8" name="Google Shape;10448;p87"/>
          <p:cNvGrpSpPr/>
          <p:nvPr/>
        </p:nvGrpSpPr>
        <p:grpSpPr>
          <a:xfrm>
            <a:off x="6187732" y="2670650"/>
            <a:ext cx="347569" cy="347569"/>
            <a:chOff x="4685050" y="1945825"/>
            <a:chExt cx="294575" cy="294575"/>
          </a:xfrm>
        </p:grpSpPr>
        <p:sp>
          <p:nvSpPr>
            <p:cNvPr id="10449" name="Google Shape;10449;p87"/>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7"/>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7"/>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7"/>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7"/>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4" name="Google Shape;10454;p87"/>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7"/>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6" name="Google Shape;10456;p87"/>
          <p:cNvGrpSpPr/>
          <p:nvPr/>
        </p:nvGrpSpPr>
        <p:grpSpPr>
          <a:xfrm>
            <a:off x="7958004" y="3159625"/>
            <a:ext cx="348513" cy="347599"/>
            <a:chOff x="6131900" y="2301825"/>
            <a:chExt cx="295375" cy="294600"/>
          </a:xfrm>
        </p:grpSpPr>
        <p:sp>
          <p:nvSpPr>
            <p:cNvPr id="10457" name="Google Shape;10457;p87"/>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7"/>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7"/>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7"/>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87"/>
          <p:cNvGrpSpPr/>
          <p:nvPr/>
        </p:nvGrpSpPr>
        <p:grpSpPr>
          <a:xfrm>
            <a:off x="5753997" y="1304166"/>
            <a:ext cx="351315" cy="349457"/>
            <a:chOff x="1412450" y="1954475"/>
            <a:chExt cx="297750" cy="296175"/>
          </a:xfrm>
        </p:grpSpPr>
        <p:sp>
          <p:nvSpPr>
            <p:cNvPr id="10462" name="Google Shape;10462;p87"/>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7"/>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4" name="Google Shape;10464;p87"/>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5" name="Google Shape;10465;p87"/>
          <p:cNvGrpSpPr/>
          <p:nvPr/>
        </p:nvGrpSpPr>
        <p:grpSpPr>
          <a:xfrm>
            <a:off x="5753997" y="2196694"/>
            <a:ext cx="351315" cy="351050"/>
            <a:chOff x="1413250" y="2680675"/>
            <a:chExt cx="297750" cy="297525"/>
          </a:xfrm>
        </p:grpSpPr>
        <p:sp>
          <p:nvSpPr>
            <p:cNvPr id="10466" name="Google Shape;10466;p87"/>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7"/>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7"/>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7"/>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0" name="Google Shape;10470;p87"/>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7"/>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7"/>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3" name="Google Shape;10473;p87"/>
          <p:cNvGrpSpPr/>
          <p:nvPr/>
        </p:nvGrpSpPr>
        <p:grpSpPr>
          <a:xfrm>
            <a:off x="6630407" y="2670311"/>
            <a:ext cx="350371" cy="348247"/>
            <a:chOff x="5045775" y="1946400"/>
            <a:chExt cx="296950" cy="295150"/>
          </a:xfrm>
        </p:grpSpPr>
        <p:sp>
          <p:nvSpPr>
            <p:cNvPr id="10474" name="Google Shape;10474;p87"/>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7"/>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87"/>
          <p:cNvGrpSpPr/>
          <p:nvPr/>
        </p:nvGrpSpPr>
        <p:grpSpPr>
          <a:xfrm>
            <a:off x="6629006" y="3179138"/>
            <a:ext cx="353174" cy="308573"/>
            <a:chOff x="5046550" y="2327025"/>
            <a:chExt cx="299325" cy="261525"/>
          </a:xfrm>
        </p:grpSpPr>
        <p:sp>
          <p:nvSpPr>
            <p:cNvPr id="10477" name="Google Shape;10477;p87"/>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87"/>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7"/>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0" name="Google Shape;10480;p87"/>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1" name="Google Shape;10481;p87"/>
          <p:cNvGrpSpPr/>
          <p:nvPr/>
        </p:nvGrpSpPr>
        <p:grpSpPr>
          <a:xfrm>
            <a:off x="7956604" y="3608476"/>
            <a:ext cx="351315" cy="348513"/>
            <a:chOff x="6167350" y="2672800"/>
            <a:chExt cx="297750" cy="295375"/>
          </a:xfrm>
        </p:grpSpPr>
        <p:sp>
          <p:nvSpPr>
            <p:cNvPr id="10482" name="Google Shape;10482;p87"/>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7"/>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7"/>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7"/>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7"/>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87"/>
          <p:cNvGrpSpPr/>
          <p:nvPr/>
        </p:nvGrpSpPr>
        <p:grpSpPr>
          <a:xfrm>
            <a:off x="6197601" y="1303709"/>
            <a:ext cx="347599" cy="350371"/>
            <a:chOff x="1777925" y="1953700"/>
            <a:chExt cx="294600" cy="296950"/>
          </a:xfrm>
        </p:grpSpPr>
        <p:sp>
          <p:nvSpPr>
            <p:cNvPr id="10488" name="Google Shape;10488;p87"/>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7"/>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7"/>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7"/>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87"/>
          <p:cNvGrpSpPr/>
          <p:nvPr/>
        </p:nvGrpSpPr>
        <p:grpSpPr>
          <a:xfrm>
            <a:off x="6213411" y="1756597"/>
            <a:ext cx="315977" cy="347599"/>
            <a:chOff x="1790525" y="2319150"/>
            <a:chExt cx="267800" cy="294600"/>
          </a:xfrm>
        </p:grpSpPr>
        <p:sp>
          <p:nvSpPr>
            <p:cNvPr id="10493" name="Google Shape;10493;p87"/>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7"/>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5" name="Google Shape;10495;p87"/>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6" name="Google Shape;10496;p87"/>
          <p:cNvGrpSpPr/>
          <p:nvPr/>
        </p:nvGrpSpPr>
        <p:grpSpPr>
          <a:xfrm>
            <a:off x="4866386" y="2670163"/>
            <a:ext cx="349457" cy="348542"/>
            <a:chOff x="3599700" y="1954475"/>
            <a:chExt cx="296175" cy="295400"/>
          </a:xfrm>
        </p:grpSpPr>
        <p:sp>
          <p:nvSpPr>
            <p:cNvPr id="10497" name="Google Shape;10497;p87"/>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7"/>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7"/>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87"/>
          <p:cNvGrpSpPr/>
          <p:nvPr/>
        </p:nvGrpSpPr>
        <p:grpSpPr>
          <a:xfrm>
            <a:off x="4867316" y="3159626"/>
            <a:ext cx="347599" cy="347599"/>
            <a:chOff x="3601275" y="2319150"/>
            <a:chExt cx="294600" cy="294600"/>
          </a:xfrm>
        </p:grpSpPr>
        <p:sp>
          <p:nvSpPr>
            <p:cNvPr id="10501" name="Google Shape;10501;p87"/>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7"/>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3" name="Google Shape;10503;p87"/>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4" name="Google Shape;10504;p87"/>
          <p:cNvGrpSpPr/>
          <p:nvPr/>
        </p:nvGrpSpPr>
        <p:grpSpPr>
          <a:xfrm>
            <a:off x="7087019" y="2669721"/>
            <a:ext cx="328071" cy="349427"/>
            <a:chOff x="5421475" y="1945825"/>
            <a:chExt cx="278050" cy="296150"/>
          </a:xfrm>
        </p:grpSpPr>
        <p:sp>
          <p:nvSpPr>
            <p:cNvPr id="10505" name="Google Shape;10505;p87"/>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7"/>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7"/>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7"/>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7"/>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7"/>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7"/>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7"/>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3" name="Google Shape;10513;p87"/>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4" name="Google Shape;10514;p87"/>
          <p:cNvGrpSpPr/>
          <p:nvPr/>
        </p:nvGrpSpPr>
        <p:grpSpPr>
          <a:xfrm>
            <a:off x="7075869" y="3670273"/>
            <a:ext cx="350371" cy="224918"/>
            <a:chOff x="5411225" y="2726350"/>
            <a:chExt cx="296950" cy="190625"/>
          </a:xfrm>
        </p:grpSpPr>
        <p:sp>
          <p:nvSpPr>
            <p:cNvPr id="10515" name="Google Shape;10515;p87"/>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7"/>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87"/>
          <p:cNvGrpSpPr/>
          <p:nvPr/>
        </p:nvGrpSpPr>
        <p:grpSpPr>
          <a:xfrm>
            <a:off x="6185904" y="4059546"/>
            <a:ext cx="351286" cy="326390"/>
            <a:chOff x="6524150" y="1938725"/>
            <a:chExt cx="297725" cy="276625"/>
          </a:xfrm>
        </p:grpSpPr>
        <p:sp>
          <p:nvSpPr>
            <p:cNvPr id="10518" name="Google Shape;10518;p87"/>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7"/>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7"/>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7"/>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87"/>
          <p:cNvGrpSpPr/>
          <p:nvPr/>
        </p:nvGrpSpPr>
        <p:grpSpPr>
          <a:xfrm>
            <a:off x="6631047" y="1756007"/>
            <a:ext cx="363380" cy="348778"/>
            <a:chOff x="2140225" y="2318650"/>
            <a:chExt cx="307975" cy="295600"/>
          </a:xfrm>
        </p:grpSpPr>
        <p:sp>
          <p:nvSpPr>
            <p:cNvPr id="10523" name="Google Shape;10523;p87"/>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7"/>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87"/>
          <p:cNvGrpSpPr/>
          <p:nvPr/>
        </p:nvGrpSpPr>
        <p:grpSpPr>
          <a:xfrm>
            <a:off x="6636607" y="2197505"/>
            <a:ext cx="352259" cy="349427"/>
            <a:chOff x="2139425" y="2682250"/>
            <a:chExt cx="298550" cy="296150"/>
          </a:xfrm>
        </p:grpSpPr>
        <p:sp>
          <p:nvSpPr>
            <p:cNvPr id="10526" name="Google Shape;10526;p87"/>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7"/>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7"/>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7"/>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87"/>
          <p:cNvGrpSpPr/>
          <p:nvPr/>
        </p:nvGrpSpPr>
        <p:grpSpPr>
          <a:xfrm>
            <a:off x="5301219" y="2711991"/>
            <a:ext cx="350401" cy="264888"/>
            <a:chOff x="3962775" y="1990700"/>
            <a:chExt cx="296975" cy="224500"/>
          </a:xfrm>
        </p:grpSpPr>
        <p:sp>
          <p:nvSpPr>
            <p:cNvPr id="10531" name="Google Shape;10531;p87"/>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7"/>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7"/>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7"/>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87"/>
          <p:cNvGrpSpPr/>
          <p:nvPr/>
        </p:nvGrpSpPr>
        <p:grpSpPr>
          <a:xfrm>
            <a:off x="5301691" y="3158697"/>
            <a:ext cx="349457" cy="349457"/>
            <a:chOff x="3963575" y="2317575"/>
            <a:chExt cx="296175" cy="296175"/>
          </a:xfrm>
        </p:grpSpPr>
        <p:sp>
          <p:nvSpPr>
            <p:cNvPr id="10536" name="Google Shape;10536;p87"/>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7"/>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7"/>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7"/>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7"/>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7"/>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7"/>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7"/>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7"/>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7"/>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7"/>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7"/>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7"/>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7"/>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7"/>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7"/>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87"/>
          <p:cNvGrpSpPr/>
          <p:nvPr/>
        </p:nvGrpSpPr>
        <p:grpSpPr>
          <a:xfrm>
            <a:off x="5301691" y="3608476"/>
            <a:ext cx="349457" cy="348513"/>
            <a:chOff x="3962775" y="2683025"/>
            <a:chExt cx="296175" cy="295375"/>
          </a:xfrm>
        </p:grpSpPr>
        <p:sp>
          <p:nvSpPr>
            <p:cNvPr id="10553" name="Google Shape;10553;p87"/>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7"/>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7"/>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6" name="Google Shape;10556;p87"/>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7" name="Google Shape;10557;p87"/>
          <p:cNvGrpSpPr/>
          <p:nvPr/>
        </p:nvGrpSpPr>
        <p:grpSpPr>
          <a:xfrm>
            <a:off x="7516228" y="3159168"/>
            <a:ext cx="348513" cy="348513"/>
            <a:chOff x="5775900" y="2308125"/>
            <a:chExt cx="295375" cy="295375"/>
          </a:xfrm>
        </p:grpSpPr>
        <p:sp>
          <p:nvSpPr>
            <p:cNvPr id="10558" name="Google Shape;10558;p87"/>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7"/>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7"/>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7"/>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7"/>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87"/>
          <p:cNvGrpSpPr/>
          <p:nvPr/>
        </p:nvGrpSpPr>
        <p:grpSpPr>
          <a:xfrm>
            <a:off x="7537142" y="3608004"/>
            <a:ext cx="306686" cy="349457"/>
            <a:chOff x="5794025" y="2673575"/>
            <a:chExt cx="259925" cy="296175"/>
          </a:xfrm>
        </p:grpSpPr>
        <p:sp>
          <p:nvSpPr>
            <p:cNvPr id="10564" name="Google Shape;10564;p87"/>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7"/>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6" name="Google Shape;10566;p87"/>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7"/>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8" name="Google Shape;10568;p87"/>
          <p:cNvGrpSpPr/>
          <p:nvPr/>
        </p:nvGrpSpPr>
        <p:grpSpPr>
          <a:xfrm>
            <a:off x="6637536" y="1304166"/>
            <a:ext cx="350401" cy="349457"/>
            <a:chOff x="2141000" y="1954475"/>
            <a:chExt cx="296975" cy="296175"/>
          </a:xfrm>
        </p:grpSpPr>
        <p:sp>
          <p:nvSpPr>
            <p:cNvPr id="10569" name="Google Shape;10569;p87"/>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7"/>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7"/>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7"/>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76" name="Shape 10576"/>
        <p:cNvGrpSpPr/>
        <p:nvPr/>
      </p:nvGrpSpPr>
      <p:grpSpPr>
        <a:xfrm>
          <a:off x="0" y="0"/>
          <a:ext cx="0" cy="0"/>
          <a:chOff x="0" y="0"/>
          <a:chExt cx="0" cy="0"/>
        </a:xfrm>
      </p:grpSpPr>
      <p:sp>
        <p:nvSpPr>
          <p:cNvPr id="10577" name="Google Shape;10577;p88"/>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78" name="Google Shape;10578;p88"/>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79" name="Google Shape;10579;p88"/>
          <p:cNvGrpSpPr/>
          <p:nvPr/>
        </p:nvGrpSpPr>
        <p:grpSpPr>
          <a:xfrm>
            <a:off x="882957" y="1306638"/>
            <a:ext cx="292442" cy="355741"/>
            <a:chOff x="-35830350" y="1912725"/>
            <a:chExt cx="241050" cy="293225"/>
          </a:xfrm>
        </p:grpSpPr>
        <p:sp>
          <p:nvSpPr>
            <p:cNvPr id="10580" name="Google Shape;10580;p88"/>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8"/>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88"/>
          <p:cNvGrpSpPr/>
          <p:nvPr/>
        </p:nvGrpSpPr>
        <p:grpSpPr>
          <a:xfrm>
            <a:off x="851444" y="1766235"/>
            <a:ext cx="355468" cy="353587"/>
            <a:chOff x="-35854750" y="2272675"/>
            <a:chExt cx="293000" cy="291450"/>
          </a:xfrm>
        </p:grpSpPr>
        <p:sp>
          <p:nvSpPr>
            <p:cNvPr id="10583" name="Google Shape;10583;p88"/>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8"/>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8"/>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88"/>
          <p:cNvGrpSpPr/>
          <p:nvPr/>
        </p:nvGrpSpPr>
        <p:grpSpPr>
          <a:xfrm>
            <a:off x="850958" y="2220821"/>
            <a:ext cx="356438" cy="354558"/>
            <a:chOff x="-35853975" y="2631825"/>
            <a:chExt cx="293800" cy="292250"/>
          </a:xfrm>
        </p:grpSpPr>
        <p:sp>
          <p:nvSpPr>
            <p:cNvPr id="10587" name="Google Shape;10587;p88"/>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8"/>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8"/>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8"/>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8"/>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88"/>
          <p:cNvGrpSpPr/>
          <p:nvPr/>
        </p:nvGrpSpPr>
        <p:grpSpPr>
          <a:xfrm>
            <a:off x="3089562" y="1307714"/>
            <a:ext cx="353587" cy="353587"/>
            <a:chOff x="-34032200" y="1916675"/>
            <a:chExt cx="291450" cy="291450"/>
          </a:xfrm>
        </p:grpSpPr>
        <p:sp>
          <p:nvSpPr>
            <p:cNvPr id="10593" name="Google Shape;10593;p88"/>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8"/>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8"/>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8"/>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7" name="Google Shape;10597;p88"/>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8" name="Google Shape;10598;p88"/>
          <p:cNvGrpSpPr/>
          <p:nvPr/>
        </p:nvGrpSpPr>
        <p:grpSpPr>
          <a:xfrm>
            <a:off x="3089092" y="2220821"/>
            <a:ext cx="354527" cy="354558"/>
            <a:chOff x="-34032200" y="2634975"/>
            <a:chExt cx="292225" cy="292250"/>
          </a:xfrm>
        </p:grpSpPr>
        <p:sp>
          <p:nvSpPr>
            <p:cNvPr id="10599" name="Google Shape;10599;p88"/>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8"/>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8"/>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88"/>
          <p:cNvGrpSpPr/>
          <p:nvPr/>
        </p:nvGrpSpPr>
        <p:grpSpPr>
          <a:xfrm>
            <a:off x="1739487" y="2687069"/>
            <a:ext cx="358379" cy="354527"/>
            <a:chOff x="-32245875" y="1938725"/>
            <a:chExt cx="295400" cy="292225"/>
          </a:xfrm>
        </p:grpSpPr>
        <p:sp>
          <p:nvSpPr>
            <p:cNvPr id="10603" name="Google Shape;10603;p88"/>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8"/>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8"/>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88"/>
          <p:cNvGrpSpPr/>
          <p:nvPr/>
        </p:nvGrpSpPr>
        <p:grpSpPr>
          <a:xfrm>
            <a:off x="1736150" y="3156468"/>
            <a:ext cx="365052" cy="352162"/>
            <a:chOff x="-32243500" y="2299850"/>
            <a:chExt cx="300900" cy="290275"/>
          </a:xfrm>
        </p:grpSpPr>
        <p:sp>
          <p:nvSpPr>
            <p:cNvPr id="10607" name="Google Shape;10607;p88"/>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8"/>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9" name="Google Shape;10609;p88"/>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0" name="Google Shape;10610;p88"/>
          <p:cNvGrpSpPr/>
          <p:nvPr/>
        </p:nvGrpSpPr>
        <p:grpSpPr>
          <a:xfrm>
            <a:off x="1299432" y="1306759"/>
            <a:ext cx="354527" cy="355498"/>
            <a:chOff x="-35495600" y="1912725"/>
            <a:chExt cx="292225" cy="293025"/>
          </a:xfrm>
        </p:grpSpPr>
        <p:sp>
          <p:nvSpPr>
            <p:cNvPr id="10611" name="Google Shape;10611;p88"/>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8"/>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8"/>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4" name="Google Shape;10614;p88"/>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5" name="Google Shape;10615;p88"/>
          <p:cNvGrpSpPr/>
          <p:nvPr/>
        </p:nvGrpSpPr>
        <p:grpSpPr>
          <a:xfrm>
            <a:off x="1299432" y="2221307"/>
            <a:ext cx="354527" cy="353587"/>
            <a:chOff x="-35495600" y="2631825"/>
            <a:chExt cx="292225" cy="291450"/>
          </a:xfrm>
        </p:grpSpPr>
        <p:sp>
          <p:nvSpPr>
            <p:cNvPr id="10616" name="Google Shape;10616;p88"/>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8"/>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8"/>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8"/>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88"/>
          <p:cNvGrpSpPr/>
          <p:nvPr/>
        </p:nvGrpSpPr>
        <p:grpSpPr>
          <a:xfrm>
            <a:off x="3537081" y="1307714"/>
            <a:ext cx="353587" cy="353587"/>
            <a:chOff x="-33673825" y="1916675"/>
            <a:chExt cx="291450" cy="291450"/>
          </a:xfrm>
        </p:grpSpPr>
        <p:sp>
          <p:nvSpPr>
            <p:cNvPr id="10621" name="Google Shape;10621;p88"/>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8"/>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8"/>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8"/>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88"/>
          <p:cNvGrpSpPr/>
          <p:nvPr/>
        </p:nvGrpSpPr>
        <p:grpSpPr>
          <a:xfrm>
            <a:off x="3534700" y="1765295"/>
            <a:ext cx="358349" cy="355468"/>
            <a:chOff x="-33676975" y="2275050"/>
            <a:chExt cx="295375" cy="293000"/>
          </a:xfrm>
        </p:grpSpPr>
        <p:sp>
          <p:nvSpPr>
            <p:cNvPr id="10626" name="Google Shape;10626;p88"/>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8"/>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8"/>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88"/>
          <p:cNvGrpSpPr/>
          <p:nvPr/>
        </p:nvGrpSpPr>
        <p:grpSpPr>
          <a:xfrm>
            <a:off x="3537081" y="2220594"/>
            <a:ext cx="353587" cy="355013"/>
            <a:chOff x="-33673825" y="2634975"/>
            <a:chExt cx="291450" cy="292625"/>
          </a:xfrm>
        </p:grpSpPr>
        <p:sp>
          <p:nvSpPr>
            <p:cNvPr id="10630" name="Google Shape;10630;p88"/>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8"/>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88"/>
          <p:cNvGrpSpPr/>
          <p:nvPr/>
        </p:nvGrpSpPr>
        <p:grpSpPr>
          <a:xfrm>
            <a:off x="2205089" y="2687509"/>
            <a:ext cx="329687" cy="353648"/>
            <a:chOff x="-31874100" y="1939525"/>
            <a:chExt cx="271750" cy="291500"/>
          </a:xfrm>
        </p:grpSpPr>
        <p:sp>
          <p:nvSpPr>
            <p:cNvPr id="10633" name="Google Shape;10633;p88"/>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8"/>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5" name="Google Shape;10635;p88"/>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6" name="Google Shape;10636;p88"/>
          <p:cNvGrpSpPr/>
          <p:nvPr/>
        </p:nvGrpSpPr>
        <p:grpSpPr>
          <a:xfrm>
            <a:off x="2186451" y="3616531"/>
            <a:ext cx="366963" cy="352768"/>
            <a:chOff x="-31889075" y="2658950"/>
            <a:chExt cx="302475" cy="290775"/>
          </a:xfrm>
        </p:grpSpPr>
        <p:sp>
          <p:nvSpPr>
            <p:cNvPr id="10637" name="Google Shape;10637;p88"/>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8"/>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9" name="Google Shape;10639;p88"/>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0" name="Google Shape;10640;p88"/>
          <p:cNvGrpSpPr/>
          <p:nvPr/>
        </p:nvGrpSpPr>
        <p:grpSpPr>
          <a:xfrm>
            <a:off x="1747421" y="1306759"/>
            <a:ext cx="354527" cy="355498"/>
            <a:chOff x="-35136450" y="1912725"/>
            <a:chExt cx="292225" cy="293025"/>
          </a:xfrm>
        </p:grpSpPr>
        <p:sp>
          <p:nvSpPr>
            <p:cNvPr id="10641" name="Google Shape;10641;p88"/>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8"/>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8"/>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8"/>
          <p:cNvGrpSpPr/>
          <p:nvPr/>
        </p:nvGrpSpPr>
        <p:grpSpPr>
          <a:xfrm>
            <a:off x="1747891" y="1765978"/>
            <a:ext cx="353587" cy="354103"/>
            <a:chOff x="-35134875" y="2272675"/>
            <a:chExt cx="291450" cy="291875"/>
          </a:xfrm>
        </p:grpSpPr>
        <p:sp>
          <p:nvSpPr>
            <p:cNvPr id="10645" name="Google Shape;10645;p88"/>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8"/>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8"/>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8"/>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88"/>
          <p:cNvGrpSpPr/>
          <p:nvPr/>
        </p:nvGrpSpPr>
        <p:grpSpPr>
          <a:xfrm>
            <a:off x="1789458" y="2221307"/>
            <a:ext cx="270453" cy="353587"/>
            <a:chOff x="-35101800" y="2631050"/>
            <a:chExt cx="222925" cy="291450"/>
          </a:xfrm>
        </p:grpSpPr>
        <p:sp>
          <p:nvSpPr>
            <p:cNvPr id="10650" name="Google Shape;10650;p88"/>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8"/>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8"/>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8"/>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4" name="Google Shape;10654;p88"/>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5" name="Google Shape;10655;p88"/>
          <p:cNvGrpSpPr/>
          <p:nvPr/>
        </p:nvGrpSpPr>
        <p:grpSpPr>
          <a:xfrm>
            <a:off x="3977510" y="1765295"/>
            <a:ext cx="353587" cy="355468"/>
            <a:chOff x="-33314675" y="2275050"/>
            <a:chExt cx="291450" cy="293000"/>
          </a:xfrm>
        </p:grpSpPr>
        <p:sp>
          <p:nvSpPr>
            <p:cNvPr id="10656" name="Google Shape;10656;p88"/>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8"/>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8"/>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9" name="Google Shape;10659;p88"/>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88"/>
          <p:cNvGrpSpPr/>
          <p:nvPr/>
        </p:nvGrpSpPr>
        <p:grpSpPr>
          <a:xfrm>
            <a:off x="2639701" y="2687555"/>
            <a:ext cx="353587" cy="353557"/>
            <a:chOff x="-31523625" y="1939525"/>
            <a:chExt cx="291450" cy="291425"/>
          </a:xfrm>
        </p:grpSpPr>
        <p:sp>
          <p:nvSpPr>
            <p:cNvPr id="10661" name="Google Shape;10661;p88"/>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8"/>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8"/>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8"/>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8"/>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8"/>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8"/>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8"/>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8"/>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8"/>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8"/>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88"/>
          <p:cNvGrpSpPr/>
          <p:nvPr/>
        </p:nvGrpSpPr>
        <p:grpSpPr>
          <a:xfrm>
            <a:off x="2638746" y="3155755"/>
            <a:ext cx="355498" cy="353587"/>
            <a:chOff x="-31523625" y="2298675"/>
            <a:chExt cx="293025" cy="291450"/>
          </a:xfrm>
        </p:grpSpPr>
        <p:sp>
          <p:nvSpPr>
            <p:cNvPr id="10673" name="Google Shape;10673;p88"/>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8"/>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8"/>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6" name="Google Shape;10676;p88"/>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8"/>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8" name="Google Shape;10678;p88"/>
          <p:cNvGrpSpPr/>
          <p:nvPr/>
        </p:nvGrpSpPr>
        <p:grpSpPr>
          <a:xfrm>
            <a:off x="2205934" y="1307729"/>
            <a:ext cx="331598" cy="353557"/>
            <a:chOff x="-34767825" y="1914325"/>
            <a:chExt cx="273325" cy="291425"/>
          </a:xfrm>
        </p:grpSpPr>
        <p:sp>
          <p:nvSpPr>
            <p:cNvPr id="10679" name="Google Shape;10679;p88"/>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8"/>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8"/>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88"/>
          <p:cNvGrpSpPr/>
          <p:nvPr/>
        </p:nvGrpSpPr>
        <p:grpSpPr>
          <a:xfrm>
            <a:off x="2193513" y="1765280"/>
            <a:ext cx="356438" cy="355498"/>
            <a:chOff x="-34778075" y="2272675"/>
            <a:chExt cx="293800" cy="293025"/>
          </a:xfrm>
        </p:grpSpPr>
        <p:sp>
          <p:nvSpPr>
            <p:cNvPr id="10683" name="Google Shape;10683;p88"/>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8"/>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8"/>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88"/>
          <p:cNvGrpSpPr/>
          <p:nvPr/>
        </p:nvGrpSpPr>
        <p:grpSpPr>
          <a:xfrm>
            <a:off x="2194939" y="2221307"/>
            <a:ext cx="353587" cy="353587"/>
            <a:chOff x="-34776500" y="2631825"/>
            <a:chExt cx="291450" cy="291450"/>
          </a:xfrm>
        </p:grpSpPr>
        <p:sp>
          <p:nvSpPr>
            <p:cNvPr id="10687" name="Google Shape;10687;p88"/>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8"/>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8"/>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88"/>
          <p:cNvGrpSpPr/>
          <p:nvPr/>
        </p:nvGrpSpPr>
        <p:grpSpPr>
          <a:xfrm>
            <a:off x="853628" y="2685160"/>
            <a:ext cx="354527" cy="358349"/>
            <a:chOff x="-32956300" y="1915900"/>
            <a:chExt cx="292225" cy="295375"/>
          </a:xfrm>
        </p:grpSpPr>
        <p:sp>
          <p:nvSpPr>
            <p:cNvPr id="10691" name="Google Shape;10691;p88"/>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8"/>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3" name="Google Shape;10693;p88"/>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8"/>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5" name="Google Shape;10695;p88"/>
          <p:cNvGrpSpPr/>
          <p:nvPr/>
        </p:nvGrpSpPr>
        <p:grpSpPr>
          <a:xfrm>
            <a:off x="3081101" y="2687555"/>
            <a:ext cx="356438" cy="353557"/>
            <a:chOff x="-31166825" y="1939525"/>
            <a:chExt cx="293800" cy="291425"/>
          </a:xfrm>
        </p:grpSpPr>
        <p:sp>
          <p:nvSpPr>
            <p:cNvPr id="10696" name="Google Shape;10696;p88"/>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8"/>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8"/>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8"/>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8"/>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8"/>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88"/>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8"/>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8"/>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8"/>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8"/>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88"/>
          <p:cNvGrpSpPr/>
          <p:nvPr/>
        </p:nvGrpSpPr>
        <p:grpSpPr>
          <a:xfrm>
            <a:off x="3082057" y="3155482"/>
            <a:ext cx="354527" cy="354133"/>
            <a:chOff x="-31165250" y="2298675"/>
            <a:chExt cx="292225" cy="291900"/>
          </a:xfrm>
        </p:grpSpPr>
        <p:sp>
          <p:nvSpPr>
            <p:cNvPr id="10708" name="Google Shape;10708;p88"/>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8"/>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8"/>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88"/>
          <p:cNvGrpSpPr/>
          <p:nvPr/>
        </p:nvGrpSpPr>
        <p:grpSpPr>
          <a:xfrm>
            <a:off x="3082542" y="3616136"/>
            <a:ext cx="353557" cy="353557"/>
            <a:chOff x="-31164450" y="2657050"/>
            <a:chExt cx="291425" cy="291425"/>
          </a:xfrm>
        </p:grpSpPr>
        <p:sp>
          <p:nvSpPr>
            <p:cNvPr id="10712" name="Google Shape;10712;p88"/>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8"/>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8"/>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8"/>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6" name="Google Shape;10716;p88"/>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7" name="Google Shape;10717;p88"/>
          <p:cNvGrpSpPr/>
          <p:nvPr/>
        </p:nvGrpSpPr>
        <p:grpSpPr>
          <a:xfrm>
            <a:off x="2632987" y="1307366"/>
            <a:ext cx="358349" cy="354285"/>
            <a:chOff x="-34421275" y="1912725"/>
            <a:chExt cx="295375" cy="292025"/>
          </a:xfrm>
        </p:grpSpPr>
        <p:sp>
          <p:nvSpPr>
            <p:cNvPr id="10718" name="Google Shape;10718;p88"/>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8"/>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88"/>
          <p:cNvGrpSpPr/>
          <p:nvPr/>
        </p:nvGrpSpPr>
        <p:grpSpPr>
          <a:xfrm>
            <a:off x="2632032" y="1765280"/>
            <a:ext cx="360260" cy="355498"/>
            <a:chOff x="-34418125" y="2271100"/>
            <a:chExt cx="296950" cy="293025"/>
          </a:xfrm>
        </p:grpSpPr>
        <p:sp>
          <p:nvSpPr>
            <p:cNvPr id="10721" name="Google Shape;10721;p88"/>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8"/>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8"/>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8"/>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8"/>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88"/>
          <p:cNvGrpSpPr/>
          <p:nvPr/>
        </p:nvGrpSpPr>
        <p:grpSpPr>
          <a:xfrm>
            <a:off x="2632987" y="2221307"/>
            <a:ext cx="358349" cy="353587"/>
            <a:chOff x="-34421275" y="2631050"/>
            <a:chExt cx="295375" cy="291450"/>
          </a:xfrm>
        </p:grpSpPr>
        <p:sp>
          <p:nvSpPr>
            <p:cNvPr id="10727" name="Google Shape;10727;p88"/>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8"/>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8"/>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8"/>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1" name="Google Shape;10731;p88"/>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8"/>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8"/>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4" name="Google Shape;10734;p88"/>
          <p:cNvGrpSpPr/>
          <p:nvPr/>
        </p:nvGrpSpPr>
        <p:grpSpPr>
          <a:xfrm>
            <a:off x="3537620" y="2688025"/>
            <a:ext cx="353587" cy="352617"/>
            <a:chOff x="-30805300" y="1938725"/>
            <a:chExt cx="291450" cy="290650"/>
          </a:xfrm>
        </p:grpSpPr>
        <p:sp>
          <p:nvSpPr>
            <p:cNvPr id="10735" name="Google Shape;10735;p88"/>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8"/>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88"/>
          <p:cNvGrpSpPr/>
          <p:nvPr/>
        </p:nvGrpSpPr>
        <p:grpSpPr>
          <a:xfrm>
            <a:off x="3538105" y="3155952"/>
            <a:ext cx="352617" cy="353193"/>
            <a:chOff x="-30805300" y="2298675"/>
            <a:chExt cx="290650" cy="291125"/>
          </a:xfrm>
        </p:grpSpPr>
        <p:sp>
          <p:nvSpPr>
            <p:cNvPr id="10738" name="Google Shape;10738;p88"/>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8"/>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8"/>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8"/>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88"/>
          <p:cNvGrpSpPr/>
          <p:nvPr/>
        </p:nvGrpSpPr>
        <p:grpSpPr>
          <a:xfrm>
            <a:off x="3537635" y="3616136"/>
            <a:ext cx="353557" cy="353557"/>
            <a:chOff x="-30806075" y="2657050"/>
            <a:chExt cx="291425" cy="291425"/>
          </a:xfrm>
        </p:grpSpPr>
        <p:sp>
          <p:nvSpPr>
            <p:cNvPr id="10743" name="Google Shape;10743;p88"/>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8"/>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8"/>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88"/>
          <p:cNvGrpSpPr/>
          <p:nvPr/>
        </p:nvGrpSpPr>
        <p:grpSpPr>
          <a:xfrm>
            <a:off x="2639681" y="4073943"/>
            <a:ext cx="353557" cy="353557"/>
            <a:chOff x="-30064925" y="2332550"/>
            <a:chExt cx="291425" cy="291425"/>
          </a:xfrm>
        </p:grpSpPr>
        <p:sp>
          <p:nvSpPr>
            <p:cNvPr id="10747" name="Google Shape;10747;p88"/>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8"/>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8"/>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88"/>
          <p:cNvGrpSpPr/>
          <p:nvPr/>
        </p:nvGrpSpPr>
        <p:grpSpPr>
          <a:xfrm>
            <a:off x="3983068" y="2683443"/>
            <a:ext cx="348855" cy="347879"/>
            <a:chOff x="2821450" y="2957850"/>
            <a:chExt cx="259275" cy="258550"/>
          </a:xfrm>
        </p:grpSpPr>
        <p:sp>
          <p:nvSpPr>
            <p:cNvPr id="10751" name="Google Shape;10751;p88"/>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8"/>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8"/>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754" name="Google Shape;10754;p88"/>
          <p:cNvGrpSpPr/>
          <p:nvPr/>
        </p:nvGrpSpPr>
        <p:grpSpPr>
          <a:xfrm>
            <a:off x="4858100" y="1304461"/>
            <a:ext cx="361090" cy="361090"/>
            <a:chOff x="-57970450" y="1903275"/>
            <a:chExt cx="318225" cy="318225"/>
          </a:xfrm>
        </p:grpSpPr>
        <p:sp>
          <p:nvSpPr>
            <p:cNvPr id="10755" name="Google Shape;10755;p88"/>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8"/>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8"/>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8"/>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88"/>
          <p:cNvGrpSpPr/>
          <p:nvPr/>
        </p:nvGrpSpPr>
        <p:grpSpPr>
          <a:xfrm>
            <a:off x="4880000" y="1780418"/>
            <a:ext cx="317290" cy="359303"/>
            <a:chOff x="-57950750" y="2296300"/>
            <a:chExt cx="279625" cy="316650"/>
          </a:xfrm>
        </p:grpSpPr>
        <p:sp>
          <p:nvSpPr>
            <p:cNvPr id="10760" name="Google Shape;10760;p8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88"/>
          <p:cNvGrpSpPr/>
          <p:nvPr/>
        </p:nvGrpSpPr>
        <p:grpSpPr>
          <a:xfrm>
            <a:off x="4858214" y="2232094"/>
            <a:ext cx="360863" cy="360211"/>
            <a:chOff x="-57969675" y="2687750"/>
            <a:chExt cx="318025" cy="317450"/>
          </a:xfrm>
        </p:grpSpPr>
        <p:sp>
          <p:nvSpPr>
            <p:cNvPr id="10765" name="Google Shape;10765;p88"/>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8"/>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8"/>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8"/>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88"/>
          <p:cNvGrpSpPr/>
          <p:nvPr/>
        </p:nvGrpSpPr>
        <p:grpSpPr>
          <a:xfrm>
            <a:off x="7067397" y="1304461"/>
            <a:ext cx="363785" cy="361090"/>
            <a:chOff x="-56012425" y="1903275"/>
            <a:chExt cx="320600" cy="318225"/>
          </a:xfrm>
        </p:grpSpPr>
        <p:sp>
          <p:nvSpPr>
            <p:cNvPr id="10770" name="Google Shape;10770;p88"/>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8"/>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8"/>
          <p:cNvGrpSpPr/>
          <p:nvPr/>
        </p:nvGrpSpPr>
        <p:grpSpPr>
          <a:xfrm>
            <a:off x="7068290" y="1778631"/>
            <a:ext cx="361998" cy="361998"/>
            <a:chOff x="-56010850" y="2294725"/>
            <a:chExt cx="319025" cy="319025"/>
          </a:xfrm>
        </p:grpSpPr>
        <p:sp>
          <p:nvSpPr>
            <p:cNvPr id="10773" name="Google Shape;10773;p88"/>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8"/>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8"/>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8"/>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88"/>
          <p:cNvGrpSpPr/>
          <p:nvPr/>
        </p:nvGrpSpPr>
        <p:grpSpPr>
          <a:xfrm>
            <a:off x="7068305" y="2231215"/>
            <a:ext cx="361969" cy="361090"/>
            <a:chOff x="-56010050" y="2686975"/>
            <a:chExt cx="319000" cy="318225"/>
          </a:xfrm>
        </p:grpSpPr>
        <p:sp>
          <p:nvSpPr>
            <p:cNvPr id="10778" name="Google Shape;10778;p88"/>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8"/>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8"/>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8"/>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88"/>
          <p:cNvGrpSpPr/>
          <p:nvPr/>
        </p:nvGrpSpPr>
        <p:grpSpPr>
          <a:xfrm>
            <a:off x="5753801" y="2684124"/>
            <a:ext cx="361998" cy="361090"/>
            <a:chOff x="-54081175" y="1903275"/>
            <a:chExt cx="319025" cy="318225"/>
          </a:xfrm>
        </p:grpSpPr>
        <p:sp>
          <p:nvSpPr>
            <p:cNvPr id="10783" name="Google Shape;10783;p88"/>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8"/>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5" name="Google Shape;10785;p88"/>
          <p:cNvGrpSpPr/>
          <p:nvPr/>
        </p:nvGrpSpPr>
        <p:grpSpPr>
          <a:xfrm>
            <a:off x="5776154" y="3137587"/>
            <a:ext cx="317290" cy="360211"/>
            <a:chOff x="-54063050" y="2296300"/>
            <a:chExt cx="279625" cy="317450"/>
          </a:xfrm>
        </p:grpSpPr>
        <p:sp>
          <p:nvSpPr>
            <p:cNvPr id="10786" name="Google Shape;10786;p88"/>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8"/>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8"/>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8"/>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88"/>
          <p:cNvGrpSpPr/>
          <p:nvPr/>
        </p:nvGrpSpPr>
        <p:grpSpPr>
          <a:xfrm>
            <a:off x="5776154" y="3601649"/>
            <a:ext cx="317290" cy="361033"/>
            <a:chOff x="-54061475" y="2685450"/>
            <a:chExt cx="279625" cy="318175"/>
          </a:xfrm>
        </p:grpSpPr>
        <p:sp>
          <p:nvSpPr>
            <p:cNvPr id="10791" name="Google Shape;10791;p88"/>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8"/>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8"/>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8"/>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88"/>
          <p:cNvGrpSpPr/>
          <p:nvPr/>
        </p:nvGrpSpPr>
        <p:grpSpPr>
          <a:xfrm>
            <a:off x="8029690" y="2693967"/>
            <a:ext cx="275278" cy="361969"/>
            <a:chOff x="-52074300" y="1911950"/>
            <a:chExt cx="242600" cy="319000"/>
          </a:xfrm>
        </p:grpSpPr>
        <p:sp>
          <p:nvSpPr>
            <p:cNvPr id="10796" name="Google Shape;10796;p88"/>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8"/>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8"/>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8"/>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88"/>
          <p:cNvGrpSpPr/>
          <p:nvPr/>
        </p:nvGrpSpPr>
        <p:grpSpPr>
          <a:xfrm>
            <a:off x="5287689" y="1305369"/>
            <a:ext cx="361998" cy="361090"/>
            <a:chOff x="-57578225" y="1904075"/>
            <a:chExt cx="319025" cy="318225"/>
          </a:xfrm>
        </p:grpSpPr>
        <p:sp>
          <p:nvSpPr>
            <p:cNvPr id="10801" name="Google Shape;10801;p8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88"/>
          <p:cNvGrpSpPr/>
          <p:nvPr/>
        </p:nvGrpSpPr>
        <p:grpSpPr>
          <a:xfrm>
            <a:off x="5310042" y="1778631"/>
            <a:ext cx="317290" cy="361090"/>
            <a:chOff x="-57558525" y="2294725"/>
            <a:chExt cx="279625" cy="318225"/>
          </a:xfrm>
        </p:grpSpPr>
        <p:sp>
          <p:nvSpPr>
            <p:cNvPr id="10806" name="Google Shape;10806;p88"/>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8"/>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8"/>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8"/>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8"/>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88"/>
          <p:cNvGrpSpPr/>
          <p:nvPr/>
        </p:nvGrpSpPr>
        <p:grpSpPr>
          <a:xfrm>
            <a:off x="5285901" y="2231215"/>
            <a:ext cx="365572" cy="361969"/>
            <a:chOff x="-57579800" y="2686975"/>
            <a:chExt cx="322175" cy="319000"/>
          </a:xfrm>
        </p:grpSpPr>
        <p:sp>
          <p:nvSpPr>
            <p:cNvPr id="10812" name="Google Shape;10812;p88"/>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8"/>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88"/>
          <p:cNvGrpSpPr/>
          <p:nvPr/>
        </p:nvGrpSpPr>
        <p:grpSpPr>
          <a:xfrm>
            <a:off x="7510682" y="1778631"/>
            <a:ext cx="367359" cy="361090"/>
            <a:chOff x="-55620975" y="2294725"/>
            <a:chExt cx="323750" cy="318225"/>
          </a:xfrm>
        </p:grpSpPr>
        <p:sp>
          <p:nvSpPr>
            <p:cNvPr id="10815" name="Google Shape;10815;p88"/>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8"/>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8"/>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8"/>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8"/>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8"/>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88"/>
          <p:cNvGrpSpPr/>
          <p:nvPr/>
        </p:nvGrpSpPr>
        <p:grpSpPr>
          <a:xfrm>
            <a:off x="7512923" y="2231130"/>
            <a:ext cx="362877" cy="361175"/>
            <a:chOff x="-55620175" y="2686900"/>
            <a:chExt cx="319800" cy="318300"/>
          </a:xfrm>
        </p:grpSpPr>
        <p:sp>
          <p:nvSpPr>
            <p:cNvPr id="10822" name="Google Shape;10822;p88"/>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8"/>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8"/>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8"/>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88"/>
          <p:cNvGrpSpPr/>
          <p:nvPr/>
        </p:nvGrpSpPr>
        <p:grpSpPr>
          <a:xfrm>
            <a:off x="6198887" y="2684124"/>
            <a:ext cx="361969" cy="361090"/>
            <a:chOff x="-53690500" y="1903275"/>
            <a:chExt cx="319000" cy="318225"/>
          </a:xfrm>
        </p:grpSpPr>
        <p:sp>
          <p:nvSpPr>
            <p:cNvPr id="10827" name="Google Shape;10827;p88"/>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8"/>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8"/>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8"/>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88"/>
          <p:cNvGrpSpPr/>
          <p:nvPr/>
        </p:nvGrpSpPr>
        <p:grpSpPr>
          <a:xfrm>
            <a:off x="6221226" y="3137587"/>
            <a:ext cx="317290" cy="359303"/>
            <a:chOff x="-53670800" y="2296300"/>
            <a:chExt cx="279625" cy="316650"/>
          </a:xfrm>
        </p:grpSpPr>
        <p:sp>
          <p:nvSpPr>
            <p:cNvPr id="10832" name="Google Shape;10832;p88"/>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8"/>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8"/>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8"/>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88"/>
          <p:cNvGrpSpPr/>
          <p:nvPr/>
        </p:nvGrpSpPr>
        <p:grpSpPr>
          <a:xfrm>
            <a:off x="6198887" y="3602925"/>
            <a:ext cx="361969" cy="361544"/>
            <a:chOff x="-53690500" y="2686575"/>
            <a:chExt cx="319000" cy="318625"/>
          </a:xfrm>
        </p:grpSpPr>
        <p:sp>
          <p:nvSpPr>
            <p:cNvPr id="10837" name="Google Shape;10837;p88"/>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8"/>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8"/>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8"/>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88"/>
          <p:cNvGrpSpPr/>
          <p:nvPr/>
        </p:nvGrpSpPr>
        <p:grpSpPr>
          <a:xfrm>
            <a:off x="8008669" y="3145785"/>
            <a:ext cx="317319" cy="360948"/>
            <a:chOff x="-52092425" y="2303525"/>
            <a:chExt cx="279650" cy="318100"/>
          </a:xfrm>
        </p:grpSpPr>
        <p:sp>
          <p:nvSpPr>
            <p:cNvPr id="10842" name="Google Shape;10842;p88"/>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8"/>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8"/>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8"/>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8"/>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88"/>
          <p:cNvGrpSpPr/>
          <p:nvPr/>
        </p:nvGrpSpPr>
        <p:grpSpPr>
          <a:xfrm>
            <a:off x="5727728" y="1306249"/>
            <a:ext cx="363756" cy="361090"/>
            <a:chOff x="-57189125" y="1904850"/>
            <a:chExt cx="320575" cy="318225"/>
          </a:xfrm>
        </p:grpSpPr>
        <p:sp>
          <p:nvSpPr>
            <p:cNvPr id="10848" name="Google Shape;10848;p88"/>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8"/>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8"/>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8"/>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8"/>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88"/>
          <p:cNvGrpSpPr/>
          <p:nvPr/>
        </p:nvGrpSpPr>
        <p:grpSpPr>
          <a:xfrm>
            <a:off x="5728621" y="1800985"/>
            <a:ext cx="361969" cy="316411"/>
            <a:chOff x="-57187550" y="2314425"/>
            <a:chExt cx="319000" cy="278850"/>
          </a:xfrm>
        </p:grpSpPr>
        <p:sp>
          <p:nvSpPr>
            <p:cNvPr id="10854" name="Google Shape;10854;p88"/>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8"/>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8"/>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8"/>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88"/>
          <p:cNvGrpSpPr/>
          <p:nvPr/>
        </p:nvGrpSpPr>
        <p:grpSpPr>
          <a:xfrm>
            <a:off x="5745585" y="2230534"/>
            <a:ext cx="328042" cy="361771"/>
            <a:chOff x="-57172600" y="2686375"/>
            <a:chExt cx="289100" cy="318825"/>
          </a:xfrm>
        </p:grpSpPr>
        <p:sp>
          <p:nvSpPr>
            <p:cNvPr id="10859" name="Google Shape;10859;p88"/>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8"/>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88"/>
          <p:cNvGrpSpPr/>
          <p:nvPr/>
        </p:nvGrpSpPr>
        <p:grpSpPr>
          <a:xfrm>
            <a:off x="7958434" y="1304461"/>
            <a:ext cx="361090" cy="359303"/>
            <a:chOff x="-55225575" y="1903275"/>
            <a:chExt cx="318225" cy="316650"/>
          </a:xfrm>
        </p:grpSpPr>
        <p:sp>
          <p:nvSpPr>
            <p:cNvPr id="10862" name="Google Shape;10862;p88"/>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8"/>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8"/>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8"/>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8"/>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88"/>
          <p:cNvGrpSpPr/>
          <p:nvPr/>
        </p:nvGrpSpPr>
        <p:grpSpPr>
          <a:xfrm>
            <a:off x="7969611" y="1780418"/>
            <a:ext cx="338736" cy="359303"/>
            <a:chOff x="-55217700" y="2296300"/>
            <a:chExt cx="298525" cy="316650"/>
          </a:xfrm>
        </p:grpSpPr>
        <p:sp>
          <p:nvSpPr>
            <p:cNvPr id="10868" name="Google Shape;10868;p88"/>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8"/>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8"/>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8"/>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88"/>
          <p:cNvGrpSpPr/>
          <p:nvPr/>
        </p:nvGrpSpPr>
        <p:grpSpPr>
          <a:xfrm>
            <a:off x="7957541" y="2233002"/>
            <a:ext cx="362877" cy="359303"/>
            <a:chOff x="-55229525" y="2688550"/>
            <a:chExt cx="319800" cy="316650"/>
          </a:xfrm>
        </p:grpSpPr>
        <p:sp>
          <p:nvSpPr>
            <p:cNvPr id="10873" name="Google Shape;10873;p88"/>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8"/>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8"/>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8"/>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88"/>
          <p:cNvGrpSpPr/>
          <p:nvPr/>
        </p:nvGrpSpPr>
        <p:grpSpPr>
          <a:xfrm>
            <a:off x="6653760" y="2684124"/>
            <a:ext cx="338765" cy="361090"/>
            <a:chOff x="-53288825" y="1903275"/>
            <a:chExt cx="298550" cy="318225"/>
          </a:xfrm>
        </p:grpSpPr>
        <p:sp>
          <p:nvSpPr>
            <p:cNvPr id="10878" name="Google Shape;10878;p88"/>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8"/>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8"/>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88"/>
          <p:cNvGrpSpPr/>
          <p:nvPr/>
        </p:nvGrpSpPr>
        <p:grpSpPr>
          <a:xfrm>
            <a:off x="6642143" y="3135800"/>
            <a:ext cx="361998" cy="361090"/>
            <a:chOff x="-53299850" y="2294725"/>
            <a:chExt cx="319025" cy="318225"/>
          </a:xfrm>
        </p:grpSpPr>
        <p:sp>
          <p:nvSpPr>
            <p:cNvPr id="10882" name="Google Shape;10882;p88"/>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8"/>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88"/>
          <p:cNvGrpSpPr/>
          <p:nvPr/>
        </p:nvGrpSpPr>
        <p:grpSpPr>
          <a:xfrm>
            <a:off x="6664936" y="3604259"/>
            <a:ext cx="316411" cy="360211"/>
            <a:chOff x="-53278575" y="2687750"/>
            <a:chExt cx="278850" cy="317450"/>
          </a:xfrm>
        </p:grpSpPr>
        <p:sp>
          <p:nvSpPr>
            <p:cNvPr id="10885" name="Google Shape;10885;p88"/>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8"/>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8"/>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8"/>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88"/>
          <p:cNvGrpSpPr/>
          <p:nvPr/>
        </p:nvGrpSpPr>
        <p:grpSpPr>
          <a:xfrm>
            <a:off x="7986330" y="3603947"/>
            <a:ext cx="361998" cy="362310"/>
            <a:chOff x="-52101875" y="2687475"/>
            <a:chExt cx="319025" cy="319300"/>
          </a:xfrm>
        </p:grpSpPr>
        <p:sp>
          <p:nvSpPr>
            <p:cNvPr id="10890" name="Google Shape;10890;p88"/>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8"/>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8"/>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8"/>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88"/>
          <p:cNvGrpSpPr/>
          <p:nvPr/>
        </p:nvGrpSpPr>
        <p:grpSpPr>
          <a:xfrm>
            <a:off x="6201079" y="1305369"/>
            <a:ext cx="317290" cy="361090"/>
            <a:chOff x="-56774050" y="1904075"/>
            <a:chExt cx="279625" cy="318225"/>
          </a:xfrm>
        </p:grpSpPr>
        <p:sp>
          <p:nvSpPr>
            <p:cNvPr id="10895" name="Google Shape;10895;p88"/>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8"/>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88"/>
          <p:cNvGrpSpPr/>
          <p:nvPr/>
        </p:nvGrpSpPr>
        <p:grpSpPr>
          <a:xfrm>
            <a:off x="6201079" y="1778631"/>
            <a:ext cx="317290" cy="361090"/>
            <a:chOff x="-56774850" y="2294725"/>
            <a:chExt cx="279625" cy="318225"/>
          </a:xfrm>
        </p:grpSpPr>
        <p:sp>
          <p:nvSpPr>
            <p:cNvPr id="10898" name="Google Shape;10898;p88"/>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8"/>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8"/>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88"/>
          <p:cNvGrpSpPr/>
          <p:nvPr/>
        </p:nvGrpSpPr>
        <p:grpSpPr>
          <a:xfrm>
            <a:off x="6222086" y="2231215"/>
            <a:ext cx="275278" cy="360182"/>
            <a:chOff x="-56756725" y="2686975"/>
            <a:chExt cx="242600" cy="317425"/>
          </a:xfrm>
        </p:grpSpPr>
        <p:sp>
          <p:nvSpPr>
            <p:cNvPr id="10902" name="Google Shape;10902;p88"/>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8"/>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8"/>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88"/>
          <p:cNvGrpSpPr/>
          <p:nvPr/>
        </p:nvGrpSpPr>
        <p:grpSpPr>
          <a:xfrm>
            <a:off x="4870518" y="2684124"/>
            <a:ext cx="337346" cy="361998"/>
            <a:chOff x="-54826975" y="1903275"/>
            <a:chExt cx="297300" cy="319025"/>
          </a:xfrm>
        </p:grpSpPr>
        <p:sp>
          <p:nvSpPr>
            <p:cNvPr id="10906" name="Google Shape;10906;p88"/>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8"/>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8"/>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88"/>
          <p:cNvGrpSpPr/>
          <p:nvPr/>
        </p:nvGrpSpPr>
        <p:grpSpPr>
          <a:xfrm>
            <a:off x="4858206" y="3137587"/>
            <a:ext cx="361969" cy="359274"/>
            <a:chOff x="-54836500" y="2296300"/>
            <a:chExt cx="319000" cy="316625"/>
          </a:xfrm>
        </p:grpSpPr>
        <p:sp>
          <p:nvSpPr>
            <p:cNvPr id="10910" name="Google Shape;10910;p88"/>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8"/>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8"/>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8"/>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88"/>
          <p:cNvGrpSpPr/>
          <p:nvPr/>
        </p:nvGrpSpPr>
        <p:grpSpPr>
          <a:xfrm>
            <a:off x="4879652" y="3604259"/>
            <a:ext cx="319078" cy="361090"/>
            <a:chOff x="-54817600" y="2687750"/>
            <a:chExt cx="281200" cy="318225"/>
          </a:xfrm>
        </p:grpSpPr>
        <p:sp>
          <p:nvSpPr>
            <p:cNvPr id="10915" name="Google Shape;10915;p88"/>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8"/>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8"/>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8"/>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88"/>
          <p:cNvGrpSpPr/>
          <p:nvPr/>
        </p:nvGrpSpPr>
        <p:grpSpPr>
          <a:xfrm>
            <a:off x="7110476" y="2684124"/>
            <a:ext cx="317290" cy="359303"/>
            <a:chOff x="-52887125" y="1903275"/>
            <a:chExt cx="279625" cy="316650"/>
          </a:xfrm>
        </p:grpSpPr>
        <p:sp>
          <p:nvSpPr>
            <p:cNvPr id="10920" name="Google Shape;10920;p88"/>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8"/>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88"/>
          <p:cNvGrpSpPr/>
          <p:nvPr/>
        </p:nvGrpSpPr>
        <p:grpSpPr>
          <a:xfrm>
            <a:off x="7089030" y="3134920"/>
            <a:ext cx="360182" cy="361969"/>
            <a:chOff x="-52906025" y="2293950"/>
            <a:chExt cx="317425" cy="319000"/>
          </a:xfrm>
        </p:grpSpPr>
        <p:sp>
          <p:nvSpPr>
            <p:cNvPr id="10923" name="Google Shape;10923;p88"/>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8"/>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8"/>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88"/>
          <p:cNvGrpSpPr/>
          <p:nvPr/>
        </p:nvGrpSpPr>
        <p:grpSpPr>
          <a:xfrm>
            <a:off x="7110476" y="3603379"/>
            <a:ext cx="317290" cy="361090"/>
            <a:chOff x="-52887125" y="2686975"/>
            <a:chExt cx="279625" cy="318225"/>
          </a:xfrm>
        </p:grpSpPr>
        <p:sp>
          <p:nvSpPr>
            <p:cNvPr id="10927" name="Google Shape;10927;p88"/>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8"/>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8"/>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8"/>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88"/>
          <p:cNvGrpSpPr/>
          <p:nvPr/>
        </p:nvGrpSpPr>
        <p:grpSpPr>
          <a:xfrm>
            <a:off x="6220848" y="4062998"/>
            <a:ext cx="318170" cy="359303"/>
            <a:chOff x="-51722225" y="1915100"/>
            <a:chExt cx="280400" cy="316650"/>
          </a:xfrm>
        </p:grpSpPr>
        <p:sp>
          <p:nvSpPr>
            <p:cNvPr id="10932" name="Google Shape;10932;p88"/>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8"/>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8"/>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8"/>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88"/>
          <p:cNvGrpSpPr/>
          <p:nvPr/>
        </p:nvGrpSpPr>
        <p:grpSpPr>
          <a:xfrm>
            <a:off x="6616678" y="1303695"/>
            <a:ext cx="370905" cy="360976"/>
            <a:chOff x="-56407800" y="1902600"/>
            <a:chExt cx="326875" cy="318125"/>
          </a:xfrm>
        </p:grpSpPr>
        <p:sp>
          <p:nvSpPr>
            <p:cNvPr id="10937" name="Google Shape;10937;p88"/>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8"/>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8"/>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88"/>
          <p:cNvGrpSpPr/>
          <p:nvPr/>
        </p:nvGrpSpPr>
        <p:grpSpPr>
          <a:xfrm>
            <a:off x="6622479" y="1790262"/>
            <a:ext cx="359303" cy="338736"/>
            <a:chOff x="-56401500" y="2304975"/>
            <a:chExt cx="316650" cy="298525"/>
          </a:xfrm>
        </p:grpSpPr>
        <p:sp>
          <p:nvSpPr>
            <p:cNvPr id="10941" name="Google Shape;10941;p88"/>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8"/>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8"/>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8"/>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88"/>
          <p:cNvGrpSpPr/>
          <p:nvPr/>
        </p:nvGrpSpPr>
        <p:grpSpPr>
          <a:xfrm>
            <a:off x="5328863" y="2682337"/>
            <a:ext cx="319985" cy="361090"/>
            <a:chOff x="-54426150" y="1901700"/>
            <a:chExt cx="282000" cy="318225"/>
          </a:xfrm>
        </p:grpSpPr>
        <p:sp>
          <p:nvSpPr>
            <p:cNvPr id="10946" name="Google Shape;10946;p88"/>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8"/>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8"/>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8"/>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88"/>
          <p:cNvGrpSpPr/>
          <p:nvPr/>
        </p:nvGrpSpPr>
        <p:grpSpPr>
          <a:xfrm>
            <a:off x="5328863" y="3135800"/>
            <a:ext cx="319985" cy="361998"/>
            <a:chOff x="-54426150" y="2294725"/>
            <a:chExt cx="282000" cy="319025"/>
          </a:xfrm>
        </p:grpSpPr>
        <p:sp>
          <p:nvSpPr>
            <p:cNvPr id="10951" name="Google Shape;10951;p88"/>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8"/>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8"/>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8"/>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8"/>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6" name="Google Shape;10956;p88"/>
          <p:cNvGrpSpPr/>
          <p:nvPr/>
        </p:nvGrpSpPr>
        <p:grpSpPr>
          <a:xfrm>
            <a:off x="5327076" y="3603379"/>
            <a:ext cx="323560" cy="361969"/>
            <a:chOff x="-54427725" y="2686975"/>
            <a:chExt cx="285150" cy="319000"/>
          </a:xfrm>
        </p:grpSpPr>
        <p:sp>
          <p:nvSpPr>
            <p:cNvPr id="10957" name="Google Shape;10957;p88"/>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8"/>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8"/>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8"/>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8"/>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88"/>
          <p:cNvGrpSpPr/>
          <p:nvPr/>
        </p:nvGrpSpPr>
        <p:grpSpPr>
          <a:xfrm>
            <a:off x="7533634" y="2684351"/>
            <a:ext cx="359303" cy="359984"/>
            <a:chOff x="-52513800" y="1903475"/>
            <a:chExt cx="316650" cy="317250"/>
          </a:xfrm>
        </p:grpSpPr>
        <p:sp>
          <p:nvSpPr>
            <p:cNvPr id="10963" name="Google Shape;10963;p88"/>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8"/>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88"/>
          <p:cNvGrpSpPr/>
          <p:nvPr/>
        </p:nvGrpSpPr>
        <p:grpSpPr>
          <a:xfrm>
            <a:off x="7543464" y="3136708"/>
            <a:ext cx="339644" cy="360182"/>
            <a:chOff x="-52505925" y="2295525"/>
            <a:chExt cx="299325" cy="317425"/>
          </a:xfrm>
        </p:grpSpPr>
        <p:sp>
          <p:nvSpPr>
            <p:cNvPr id="10966" name="Google Shape;10966;p88"/>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8"/>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8"/>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8"/>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88"/>
          <p:cNvGrpSpPr/>
          <p:nvPr/>
        </p:nvGrpSpPr>
        <p:grpSpPr>
          <a:xfrm>
            <a:off x="7554641" y="3603379"/>
            <a:ext cx="317290" cy="361090"/>
            <a:chOff x="-52494100" y="2686975"/>
            <a:chExt cx="279625" cy="318225"/>
          </a:xfrm>
        </p:grpSpPr>
        <p:sp>
          <p:nvSpPr>
            <p:cNvPr id="10971" name="Google Shape;10971;p88"/>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8"/>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8"/>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8"/>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88"/>
          <p:cNvGrpSpPr/>
          <p:nvPr/>
        </p:nvGrpSpPr>
        <p:grpSpPr>
          <a:xfrm>
            <a:off x="6665412" y="4064322"/>
            <a:ext cx="315503" cy="361090"/>
            <a:chOff x="-51708850" y="2305750"/>
            <a:chExt cx="278050" cy="318225"/>
          </a:xfrm>
        </p:grpSpPr>
        <p:sp>
          <p:nvSpPr>
            <p:cNvPr id="10976" name="Google Shape;10976;p88"/>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8"/>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8"/>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9" name="Google Shape;10979;p88"/>
          <p:cNvGrpSpPr/>
          <p:nvPr/>
        </p:nvGrpSpPr>
        <p:grpSpPr>
          <a:xfrm>
            <a:off x="7536807" y="1306109"/>
            <a:ext cx="319089" cy="362073"/>
            <a:chOff x="1044400" y="2917425"/>
            <a:chExt cx="248125" cy="281550"/>
          </a:xfrm>
        </p:grpSpPr>
        <p:sp>
          <p:nvSpPr>
            <p:cNvPr id="10980" name="Google Shape;10980;p88"/>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8"/>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8"/>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8"/>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8"/>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985" name="Google Shape;10985;p88"/>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986" name="Google Shape;10986;p88"/>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987" name="Google Shape;10987;p88"/>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8"/>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9" name="Google Shape;10989;p88"/>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93" name="Shape 10993"/>
        <p:cNvGrpSpPr/>
        <p:nvPr/>
      </p:nvGrpSpPr>
      <p:grpSpPr>
        <a:xfrm>
          <a:off x="0" y="0"/>
          <a:ext cx="0" cy="0"/>
          <a:chOff x="0" y="0"/>
          <a:chExt cx="0" cy="0"/>
        </a:xfrm>
      </p:grpSpPr>
      <p:sp>
        <p:nvSpPr>
          <p:cNvPr id="10994" name="Google Shape;10994;p89"/>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95" name="Google Shape;10995;p89"/>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96" name="Google Shape;10996;p89"/>
          <p:cNvGrpSpPr/>
          <p:nvPr/>
        </p:nvGrpSpPr>
        <p:grpSpPr>
          <a:xfrm>
            <a:off x="889109" y="1303003"/>
            <a:ext cx="278288" cy="357036"/>
            <a:chOff x="-50489600" y="1947400"/>
            <a:chExt cx="233150" cy="299125"/>
          </a:xfrm>
        </p:grpSpPr>
        <p:sp>
          <p:nvSpPr>
            <p:cNvPr id="10997" name="Google Shape;10997;p89"/>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9"/>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89"/>
          <p:cNvGrpSpPr/>
          <p:nvPr/>
        </p:nvGrpSpPr>
        <p:grpSpPr>
          <a:xfrm>
            <a:off x="849616" y="1757960"/>
            <a:ext cx="357274" cy="358199"/>
            <a:chOff x="-50523475" y="2316000"/>
            <a:chExt cx="299325" cy="300100"/>
          </a:xfrm>
        </p:grpSpPr>
        <p:sp>
          <p:nvSpPr>
            <p:cNvPr id="11000" name="Google Shape;11000;p89"/>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9"/>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89"/>
          <p:cNvGrpSpPr/>
          <p:nvPr/>
        </p:nvGrpSpPr>
        <p:grpSpPr>
          <a:xfrm>
            <a:off x="848213" y="2207269"/>
            <a:ext cx="360079" cy="357304"/>
            <a:chOff x="-50524250" y="2686150"/>
            <a:chExt cx="301675" cy="299350"/>
          </a:xfrm>
        </p:grpSpPr>
        <p:sp>
          <p:nvSpPr>
            <p:cNvPr id="11003" name="Google Shape;11003;p89"/>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9"/>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9"/>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9"/>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9"/>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9"/>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89"/>
          <p:cNvGrpSpPr/>
          <p:nvPr/>
        </p:nvGrpSpPr>
        <p:grpSpPr>
          <a:xfrm>
            <a:off x="3070976" y="1333082"/>
            <a:ext cx="358199" cy="359154"/>
            <a:chOff x="-48633950" y="1972600"/>
            <a:chExt cx="300100" cy="300900"/>
          </a:xfrm>
        </p:grpSpPr>
        <p:sp>
          <p:nvSpPr>
            <p:cNvPr id="11010" name="Google Shape;11010;p89"/>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9"/>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89"/>
          <p:cNvGrpSpPr/>
          <p:nvPr/>
        </p:nvGrpSpPr>
        <p:grpSpPr>
          <a:xfrm>
            <a:off x="3071439" y="2237377"/>
            <a:ext cx="357274" cy="357274"/>
            <a:chOff x="-48633175" y="2711375"/>
            <a:chExt cx="299325" cy="299325"/>
          </a:xfrm>
        </p:grpSpPr>
        <p:sp>
          <p:nvSpPr>
            <p:cNvPr id="11013" name="Google Shape;11013;p89"/>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9"/>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89"/>
          <p:cNvGrpSpPr/>
          <p:nvPr/>
        </p:nvGrpSpPr>
        <p:grpSpPr>
          <a:xfrm>
            <a:off x="1757928" y="2689329"/>
            <a:ext cx="314006" cy="358229"/>
            <a:chOff x="-46753100" y="1965500"/>
            <a:chExt cx="263075" cy="300125"/>
          </a:xfrm>
        </p:grpSpPr>
        <p:sp>
          <p:nvSpPr>
            <p:cNvPr id="11016" name="Google Shape;11016;p89"/>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9"/>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89"/>
          <p:cNvGrpSpPr/>
          <p:nvPr/>
        </p:nvGrpSpPr>
        <p:grpSpPr>
          <a:xfrm>
            <a:off x="1735354" y="3156542"/>
            <a:ext cx="359154" cy="315916"/>
            <a:chOff x="-46772025" y="2350650"/>
            <a:chExt cx="300900" cy="264675"/>
          </a:xfrm>
        </p:grpSpPr>
        <p:sp>
          <p:nvSpPr>
            <p:cNvPr id="11019" name="Google Shape;11019;p89"/>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9"/>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89"/>
          <p:cNvGrpSpPr/>
          <p:nvPr/>
        </p:nvGrpSpPr>
        <p:grpSpPr>
          <a:xfrm>
            <a:off x="1735354" y="3590820"/>
            <a:ext cx="359154" cy="359154"/>
            <a:chOff x="-46772025" y="2701925"/>
            <a:chExt cx="300900" cy="300900"/>
          </a:xfrm>
        </p:grpSpPr>
        <p:sp>
          <p:nvSpPr>
            <p:cNvPr id="11022" name="Google Shape;11022;p89"/>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9"/>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4" name="Google Shape;11024;p89"/>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5" name="Google Shape;11025;p89"/>
          <p:cNvGrpSpPr/>
          <p:nvPr/>
        </p:nvGrpSpPr>
        <p:grpSpPr>
          <a:xfrm>
            <a:off x="1293035" y="1303928"/>
            <a:ext cx="358199" cy="359154"/>
            <a:chOff x="-50154075" y="1948175"/>
            <a:chExt cx="300100" cy="300900"/>
          </a:xfrm>
        </p:grpSpPr>
        <p:sp>
          <p:nvSpPr>
            <p:cNvPr id="11026" name="Google Shape;11026;p89"/>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9"/>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89"/>
          <p:cNvGrpSpPr/>
          <p:nvPr/>
        </p:nvGrpSpPr>
        <p:grpSpPr>
          <a:xfrm>
            <a:off x="1293035" y="1758885"/>
            <a:ext cx="358199" cy="358229"/>
            <a:chOff x="-50154850" y="2316775"/>
            <a:chExt cx="300100" cy="300125"/>
          </a:xfrm>
        </p:grpSpPr>
        <p:sp>
          <p:nvSpPr>
            <p:cNvPr id="11029" name="Google Shape;11029;p89"/>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9"/>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89"/>
          <p:cNvGrpSpPr/>
          <p:nvPr/>
        </p:nvGrpSpPr>
        <p:grpSpPr>
          <a:xfrm>
            <a:off x="1288813" y="2205896"/>
            <a:ext cx="366644" cy="356558"/>
            <a:chOff x="-50158000" y="2685000"/>
            <a:chExt cx="307175" cy="298725"/>
          </a:xfrm>
        </p:grpSpPr>
        <p:sp>
          <p:nvSpPr>
            <p:cNvPr id="11032" name="Google Shape;11032;p89"/>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9"/>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89"/>
          <p:cNvGrpSpPr/>
          <p:nvPr/>
        </p:nvGrpSpPr>
        <p:grpSpPr>
          <a:xfrm>
            <a:off x="3070499" y="1788993"/>
            <a:ext cx="359154" cy="361004"/>
            <a:chOff x="-48634750" y="2342000"/>
            <a:chExt cx="300900" cy="302450"/>
          </a:xfrm>
        </p:grpSpPr>
        <p:sp>
          <p:nvSpPr>
            <p:cNvPr id="11035" name="Google Shape;11035;p89"/>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9"/>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9"/>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9"/>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9"/>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9"/>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9"/>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9"/>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3" name="Google Shape;11043;p89"/>
          <p:cNvGrpSpPr/>
          <p:nvPr/>
        </p:nvGrpSpPr>
        <p:grpSpPr>
          <a:xfrm>
            <a:off x="3521599" y="1334007"/>
            <a:ext cx="361004" cy="358229"/>
            <a:chOff x="-48266125" y="1973375"/>
            <a:chExt cx="302450" cy="300125"/>
          </a:xfrm>
        </p:grpSpPr>
        <p:sp>
          <p:nvSpPr>
            <p:cNvPr id="11044" name="Google Shape;11044;p89"/>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9"/>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9"/>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9"/>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9"/>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9"/>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89"/>
          <p:cNvGrpSpPr/>
          <p:nvPr/>
        </p:nvGrpSpPr>
        <p:grpSpPr>
          <a:xfrm>
            <a:off x="3548844" y="1789769"/>
            <a:ext cx="306516" cy="358349"/>
            <a:chOff x="-48237000" y="2342650"/>
            <a:chExt cx="256800" cy="300225"/>
          </a:xfrm>
        </p:grpSpPr>
        <p:sp>
          <p:nvSpPr>
            <p:cNvPr id="11051" name="Google Shape;11051;p89"/>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9"/>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9"/>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89"/>
          <p:cNvGrpSpPr/>
          <p:nvPr/>
        </p:nvGrpSpPr>
        <p:grpSpPr>
          <a:xfrm>
            <a:off x="2180338" y="2690046"/>
            <a:ext cx="361034" cy="355633"/>
            <a:chOff x="-46404975" y="1966100"/>
            <a:chExt cx="302475" cy="297950"/>
          </a:xfrm>
        </p:grpSpPr>
        <p:sp>
          <p:nvSpPr>
            <p:cNvPr id="11055" name="Google Shape;11055;p89"/>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9"/>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9"/>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9"/>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89"/>
          <p:cNvGrpSpPr/>
          <p:nvPr/>
        </p:nvGrpSpPr>
        <p:grpSpPr>
          <a:xfrm>
            <a:off x="2181740" y="3135863"/>
            <a:ext cx="358229" cy="358199"/>
            <a:chOff x="-46401050" y="2333325"/>
            <a:chExt cx="300125" cy="300100"/>
          </a:xfrm>
        </p:grpSpPr>
        <p:sp>
          <p:nvSpPr>
            <p:cNvPr id="11060" name="Google Shape;11060;p89"/>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9"/>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9"/>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9"/>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4" name="Google Shape;11064;p89"/>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5" name="Google Shape;11065;p89"/>
          <p:cNvGrpSpPr/>
          <p:nvPr/>
        </p:nvGrpSpPr>
        <p:grpSpPr>
          <a:xfrm>
            <a:off x="3961830" y="3146218"/>
            <a:ext cx="359154" cy="359124"/>
            <a:chOff x="-44914800" y="2342000"/>
            <a:chExt cx="300900" cy="300875"/>
          </a:xfrm>
        </p:grpSpPr>
        <p:sp>
          <p:nvSpPr>
            <p:cNvPr id="11066" name="Google Shape;11066;p89"/>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9"/>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9"/>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9" name="Google Shape;11069;p89"/>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0" name="Google Shape;11070;p89"/>
          <p:cNvGrpSpPr/>
          <p:nvPr/>
        </p:nvGrpSpPr>
        <p:grpSpPr>
          <a:xfrm>
            <a:off x="1735816" y="1758736"/>
            <a:ext cx="359154" cy="357424"/>
            <a:chOff x="-49786250" y="2316650"/>
            <a:chExt cx="300900" cy="299450"/>
          </a:xfrm>
        </p:grpSpPr>
        <p:sp>
          <p:nvSpPr>
            <p:cNvPr id="11071" name="Google Shape;11071;p89"/>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9"/>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9"/>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9"/>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9"/>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9"/>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9"/>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8" name="Google Shape;11078;p89"/>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9"/>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0" name="Google Shape;11080;p89"/>
          <p:cNvGrpSpPr/>
          <p:nvPr/>
        </p:nvGrpSpPr>
        <p:grpSpPr>
          <a:xfrm>
            <a:off x="4033144" y="1788993"/>
            <a:ext cx="230365" cy="359124"/>
            <a:chOff x="-47842400" y="2342000"/>
            <a:chExt cx="193000" cy="300875"/>
          </a:xfrm>
        </p:grpSpPr>
        <p:sp>
          <p:nvSpPr>
            <p:cNvPr id="11081" name="Google Shape;11081;p89"/>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9"/>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9"/>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89"/>
          <p:cNvGrpSpPr/>
          <p:nvPr/>
        </p:nvGrpSpPr>
        <p:grpSpPr>
          <a:xfrm>
            <a:off x="3969212" y="2236452"/>
            <a:ext cx="358229" cy="359154"/>
            <a:chOff x="-47896750" y="2710600"/>
            <a:chExt cx="300125" cy="300900"/>
          </a:xfrm>
        </p:grpSpPr>
        <p:sp>
          <p:nvSpPr>
            <p:cNvPr id="11085" name="Google Shape;11085;p89"/>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9"/>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9"/>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9"/>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89"/>
          <p:cNvGrpSpPr/>
          <p:nvPr/>
        </p:nvGrpSpPr>
        <p:grpSpPr>
          <a:xfrm>
            <a:off x="2624852" y="2710009"/>
            <a:ext cx="359154" cy="314991"/>
            <a:chOff x="-46033225" y="1982825"/>
            <a:chExt cx="300900" cy="263900"/>
          </a:xfrm>
        </p:grpSpPr>
        <p:sp>
          <p:nvSpPr>
            <p:cNvPr id="11090" name="Google Shape;11090;p89"/>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9"/>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9"/>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89"/>
          <p:cNvGrpSpPr/>
          <p:nvPr/>
        </p:nvGrpSpPr>
        <p:grpSpPr>
          <a:xfrm>
            <a:off x="2621569" y="3137266"/>
            <a:ext cx="365719" cy="326151"/>
            <a:chOff x="-46034000" y="2334500"/>
            <a:chExt cx="306400" cy="273250"/>
          </a:xfrm>
        </p:grpSpPr>
        <p:sp>
          <p:nvSpPr>
            <p:cNvPr id="11094" name="Google Shape;11094;p89"/>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9"/>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9"/>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89"/>
          <p:cNvGrpSpPr/>
          <p:nvPr/>
        </p:nvGrpSpPr>
        <p:grpSpPr>
          <a:xfrm>
            <a:off x="2667627" y="3591655"/>
            <a:ext cx="273603" cy="356439"/>
            <a:chOff x="-45998575" y="2702625"/>
            <a:chExt cx="229225" cy="298625"/>
          </a:xfrm>
        </p:grpSpPr>
        <p:sp>
          <p:nvSpPr>
            <p:cNvPr id="11098" name="Google Shape;11098;p89"/>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9"/>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9"/>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9"/>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9"/>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9"/>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9"/>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5" name="Google Shape;11105;p89"/>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9"/>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7" name="Google Shape;11107;p89"/>
          <p:cNvGrpSpPr/>
          <p:nvPr/>
        </p:nvGrpSpPr>
        <p:grpSpPr>
          <a:xfrm>
            <a:off x="2203197" y="2205419"/>
            <a:ext cx="314961" cy="361034"/>
            <a:chOff x="-49398750" y="2684600"/>
            <a:chExt cx="263875" cy="302475"/>
          </a:xfrm>
        </p:grpSpPr>
        <p:sp>
          <p:nvSpPr>
            <p:cNvPr id="11108" name="Google Shape;11108;p89"/>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9"/>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9"/>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89"/>
          <p:cNvGrpSpPr/>
          <p:nvPr/>
        </p:nvGrpSpPr>
        <p:grpSpPr>
          <a:xfrm>
            <a:off x="873121" y="2699684"/>
            <a:ext cx="314006" cy="359154"/>
            <a:chOff x="-47509225" y="1974175"/>
            <a:chExt cx="263075" cy="300900"/>
          </a:xfrm>
        </p:grpSpPr>
        <p:sp>
          <p:nvSpPr>
            <p:cNvPr id="11112" name="Google Shape;11112;p89"/>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9"/>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9"/>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9"/>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9"/>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89"/>
          <p:cNvGrpSpPr/>
          <p:nvPr/>
        </p:nvGrpSpPr>
        <p:grpSpPr>
          <a:xfrm>
            <a:off x="849622" y="3146218"/>
            <a:ext cx="361004" cy="357961"/>
            <a:chOff x="-47529700" y="2342000"/>
            <a:chExt cx="302450" cy="299900"/>
          </a:xfrm>
        </p:grpSpPr>
        <p:sp>
          <p:nvSpPr>
            <p:cNvPr id="11118" name="Google Shape;11118;p89"/>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9"/>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0" name="Google Shape;11120;p89"/>
          <p:cNvGrpSpPr/>
          <p:nvPr/>
        </p:nvGrpSpPr>
        <p:grpSpPr>
          <a:xfrm>
            <a:off x="851025" y="3645367"/>
            <a:ext cx="358199" cy="272648"/>
            <a:chOff x="-47527350" y="2747625"/>
            <a:chExt cx="300100" cy="228425"/>
          </a:xfrm>
        </p:grpSpPr>
        <p:sp>
          <p:nvSpPr>
            <p:cNvPr id="11121" name="Google Shape;11121;p89"/>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9"/>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9"/>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9"/>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9"/>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9"/>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7" name="Google Shape;11127;p89"/>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8" name="Google Shape;11128;p89"/>
          <p:cNvGrpSpPr/>
          <p:nvPr/>
        </p:nvGrpSpPr>
        <p:grpSpPr>
          <a:xfrm>
            <a:off x="3073924" y="3158422"/>
            <a:ext cx="358229" cy="314961"/>
            <a:chOff x="-45664625" y="2352225"/>
            <a:chExt cx="300125" cy="263875"/>
          </a:xfrm>
        </p:grpSpPr>
        <p:sp>
          <p:nvSpPr>
            <p:cNvPr id="11129" name="Google Shape;11129;p89"/>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9"/>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9"/>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9"/>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9"/>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9"/>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9"/>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89"/>
          <p:cNvGrpSpPr/>
          <p:nvPr/>
        </p:nvGrpSpPr>
        <p:grpSpPr>
          <a:xfrm>
            <a:off x="3073103" y="3592401"/>
            <a:ext cx="359870" cy="357573"/>
            <a:chOff x="-45665400" y="2703250"/>
            <a:chExt cx="301500" cy="299575"/>
          </a:xfrm>
        </p:grpSpPr>
        <p:sp>
          <p:nvSpPr>
            <p:cNvPr id="11137" name="Google Shape;11137;p89"/>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9"/>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9"/>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9"/>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89"/>
          <p:cNvGrpSpPr/>
          <p:nvPr/>
        </p:nvGrpSpPr>
        <p:grpSpPr>
          <a:xfrm>
            <a:off x="2174760" y="4033337"/>
            <a:ext cx="359154" cy="360109"/>
            <a:chOff x="-44528075" y="1982825"/>
            <a:chExt cx="300900" cy="301700"/>
          </a:xfrm>
        </p:grpSpPr>
        <p:sp>
          <p:nvSpPr>
            <p:cNvPr id="11142" name="Google Shape;11142;p89"/>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9"/>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9"/>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9"/>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9"/>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9"/>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9"/>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9" name="Google Shape;11149;p89"/>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0" name="Google Shape;11150;p89"/>
          <p:cNvGrpSpPr/>
          <p:nvPr/>
        </p:nvGrpSpPr>
        <p:grpSpPr>
          <a:xfrm>
            <a:off x="2625923" y="1758885"/>
            <a:ext cx="358199" cy="358229"/>
            <a:chOff x="-49048250" y="2316775"/>
            <a:chExt cx="300100" cy="300125"/>
          </a:xfrm>
        </p:grpSpPr>
        <p:sp>
          <p:nvSpPr>
            <p:cNvPr id="11151" name="Google Shape;11151;p89"/>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9"/>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9"/>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9"/>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5" name="Google Shape;11155;p89"/>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6" name="Google Shape;11156;p89"/>
          <p:cNvGrpSpPr/>
          <p:nvPr/>
        </p:nvGrpSpPr>
        <p:grpSpPr>
          <a:xfrm>
            <a:off x="1290494" y="2699684"/>
            <a:ext cx="360109" cy="358199"/>
            <a:chOff x="-47160325" y="1974175"/>
            <a:chExt cx="301700" cy="300100"/>
          </a:xfrm>
        </p:grpSpPr>
        <p:sp>
          <p:nvSpPr>
            <p:cNvPr id="11157" name="Google Shape;11157;p89"/>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9"/>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9" name="Google Shape;11159;p89"/>
          <p:cNvGrpSpPr/>
          <p:nvPr/>
        </p:nvGrpSpPr>
        <p:grpSpPr>
          <a:xfrm>
            <a:off x="1290971" y="3146218"/>
            <a:ext cx="359154" cy="359124"/>
            <a:chOff x="-47159525" y="2342000"/>
            <a:chExt cx="300900" cy="300875"/>
          </a:xfrm>
        </p:grpSpPr>
        <p:sp>
          <p:nvSpPr>
            <p:cNvPr id="11160" name="Google Shape;11160;p89"/>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9"/>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9"/>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9"/>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9"/>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89"/>
          <p:cNvGrpSpPr/>
          <p:nvPr/>
        </p:nvGrpSpPr>
        <p:grpSpPr>
          <a:xfrm>
            <a:off x="1291448" y="3603054"/>
            <a:ext cx="358199" cy="359154"/>
            <a:chOff x="-47157950" y="2712175"/>
            <a:chExt cx="300100" cy="300900"/>
          </a:xfrm>
        </p:grpSpPr>
        <p:sp>
          <p:nvSpPr>
            <p:cNvPr id="11166" name="Google Shape;11166;p89"/>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9"/>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9"/>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9"/>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9"/>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9"/>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9"/>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3" name="Google Shape;11173;p89"/>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4" name="Google Shape;11174;p89"/>
          <p:cNvGrpSpPr/>
          <p:nvPr/>
        </p:nvGrpSpPr>
        <p:grpSpPr>
          <a:xfrm>
            <a:off x="3535175" y="3135863"/>
            <a:ext cx="315886" cy="358199"/>
            <a:chOff x="-45278675" y="2333325"/>
            <a:chExt cx="264650" cy="300100"/>
          </a:xfrm>
        </p:grpSpPr>
        <p:sp>
          <p:nvSpPr>
            <p:cNvPr id="11175" name="Google Shape;11175;p89"/>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9"/>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9"/>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9"/>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89"/>
          <p:cNvGrpSpPr/>
          <p:nvPr/>
        </p:nvGrpSpPr>
        <p:grpSpPr>
          <a:xfrm>
            <a:off x="3545500" y="3590820"/>
            <a:ext cx="295237" cy="358229"/>
            <a:chOff x="-45270025" y="2701925"/>
            <a:chExt cx="247350" cy="300125"/>
          </a:xfrm>
        </p:grpSpPr>
        <p:sp>
          <p:nvSpPr>
            <p:cNvPr id="11180" name="Google Shape;11180;p89"/>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9"/>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9"/>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9"/>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4" name="Google Shape;11184;p89"/>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5" name="Google Shape;11185;p89"/>
          <p:cNvGrpSpPr/>
          <p:nvPr/>
        </p:nvGrpSpPr>
        <p:grpSpPr>
          <a:xfrm>
            <a:off x="2209567" y="1743737"/>
            <a:ext cx="307444" cy="366556"/>
            <a:chOff x="2209567" y="1972337"/>
            <a:chExt cx="307444" cy="366556"/>
          </a:xfrm>
        </p:grpSpPr>
        <p:sp>
          <p:nvSpPr>
            <p:cNvPr id="11186" name="Google Shape;11186;p89"/>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9"/>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9"/>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9" name="Google Shape;11189;p89"/>
            <p:cNvGrpSpPr/>
            <p:nvPr/>
          </p:nvGrpSpPr>
          <p:grpSpPr>
            <a:xfrm>
              <a:off x="2209567" y="2078266"/>
              <a:ext cx="307444" cy="260626"/>
              <a:chOff x="1636184" y="2959225"/>
              <a:chExt cx="232666" cy="197250"/>
            </a:xfrm>
          </p:grpSpPr>
          <p:sp>
            <p:nvSpPr>
              <p:cNvPr id="11190" name="Google Shape;11190;p89"/>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9"/>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9"/>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193" name="Google Shape;11193;p89"/>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194" name="Google Shape;11194;p89"/>
          <p:cNvGrpSpPr/>
          <p:nvPr/>
        </p:nvGrpSpPr>
        <p:grpSpPr>
          <a:xfrm>
            <a:off x="3577265" y="2235011"/>
            <a:ext cx="258542" cy="365154"/>
            <a:chOff x="-47300587" y="123275"/>
            <a:chExt cx="190975" cy="269725"/>
          </a:xfrm>
        </p:grpSpPr>
        <p:sp>
          <p:nvSpPr>
            <p:cNvPr id="11195" name="Google Shape;11195;p89"/>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9"/>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9"/>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9"/>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9"/>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89"/>
          <p:cNvGrpSpPr/>
          <p:nvPr/>
        </p:nvGrpSpPr>
        <p:grpSpPr>
          <a:xfrm>
            <a:off x="4870788" y="1304201"/>
            <a:ext cx="342328" cy="339793"/>
            <a:chOff x="-13966675" y="1639700"/>
            <a:chExt cx="354450" cy="351825"/>
          </a:xfrm>
        </p:grpSpPr>
        <p:sp>
          <p:nvSpPr>
            <p:cNvPr id="11201" name="Google Shape;11201;p89"/>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9"/>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9"/>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9"/>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9"/>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6" name="Google Shape;11206;p89"/>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9"/>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8" name="Google Shape;11208;p89"/>
          <p:cNvGrpSpPr/>
          <p:nvPr/>
        </p:nvGrpSpPr>
        <p:grpSpPr>
          <a:xfrm>
            <a:off x="6667277" y="1303887"/>
            <a:ext cx="340034" cy="340420"/>
            <a:chOff x="-12199250" y="1662675"/>
            <a:chExt cx="352075" cy="352475"/>
          </a:xfrm>
        </p:grpSpPr>
        <p:sp>
          <p:nvSpPr>
            <p:cNvPr id="11209" name="Google Shape;11209;p89"/>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9"/>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9"/>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89"/>
          <p:cNvGrpSpPr/>
          <p:nvPr/>
        </p:nvGrpSpPr>
        <p:grpSpPr>
          <a:xfrm>
            <a:off x="6666130" y="1710754"/>
            <a:ext cx="342328" cy="342328"/>
            <a:chOff x="-12199250" y="2096250"/>
            <a:chExt cx="354450" cy="354450"/>
          </a:xfrm>
        </p:grpSpPr>
        <p:sp>
          <p:nvSpPr>
            <p:cNvPr id="11213" name="Google Shape;11213;p89"/>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9"/>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89"/>
          <p:cNvGrpSpPr/>
          <p:nvPr/>
        </p:nvGrpSpPr>
        <p:grpSpPr>
          <a:xfrm>
            <a:off x="6667277" y="2119708"/>
            <a:ext cx="340034" cy="341579"/>
            <a:chOff x="-12199250" y="2530225"/>
            <a:chExt cx="352075" cy="353675"/>
          </a:xfrm>
        </p:grpSpPr>
        <p:sp>
          <p:nvSpPr>
            <p:cNvPr id="11216" name="Google Shape;11216;p89"/>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9"/>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9"/>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9"/>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0" name="Google Shape;11220;p89"/>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1" name="Google Shape;11221;p89"/>
          <p:cNvGrpSpPr/>
          <p:nvPr/>
        </p:nvGrpSpPr>
        <p:grpSpPr>
          <a:xfrm>
            <a:off x="4870788" y="2959488"/>
            <a:ext cx="342328" cy="339310"/>
            <a:chOff x="-10462550" y="2057650"/>
            <a:chExt cx="354450" cy="351325"/>
          </a:xfrm>
        </p:grpSpPr>
        <p:sp>
          <p:nvSpPr>
            <p:cNvPr id="11222" name="Google Shape;11222;p89"/>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9"/>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4" name="Google Shape;11224;p89"/>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5" name="Google Shape;11225;p89"/>
          <p:cNvGrpSpPr/>
          <p:nvPr/>
        </p:nvGrpSpPr>
        <p:grpSpPr>
          <a:xfrm>
            <a:off x="6649772" y="2551051"/>
            <a:ext cx="375044" cy="340541"/>
            <a:chOff x="-8692750" y="1622100"/>
            <a:chExt cx="388325" cy="352600"/>
          </a:xfrm>
        </p:grpSpPr>
        <p:sp>
          <p:nvSpPr>
            <p:cNvPr id="11226" name="Google Shape;11226;p89"/>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9"/>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89"/>
          <p:cNvGrpSpPr/>
          <p:nvPr/>
        </p:nvGrpSpPr>
        <p:grpSpPr>
          <a:xfrm>
            <a:off x="5304253" y="1303307"/>
            <a:ext cx="341555" cy="341579"/>
            <a:chOff x="-13529550" y="1639425"/>
            <a:chExt cx="353650" cy="353675"/>
          </a:xfrm>
        </p:grpSpPr>
        <p:sp>
          <p:nvSpPr>
            <p:cNvPr id="11229" name="Google Shape;11229;p89"/>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9"/>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9"/>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9"/>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9"/>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9"/>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9"/>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9"/>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89"/>
          <p:cNvGrpSpPr/>
          <p:nvPr/>
        </p:nvGrpSpPr>
        <p:grpSpPr>
          <a:xfrm>
            <a:off x="5303106" y="1711889"/>
            <a:ext cx="343849" cy="340058"/>
            <a:chOff x="-13531925" y="2075775"/>
            <a:chExt cx="356025" cy="352100"/>
          </a:xfrm>
        </p:grpSpPr>
        <p:sp>
          <p:nvSpPr>
            <p:cNvPr id="11238" name="Google Shape;11238;p89"/>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9"/>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89"/>
          <p:cNvGrpSpPr/>
          <p:nvPr/>
        </p:nvGrpSpPr>
        <p:grpSpPr>
          <a:xfrm>
            <a:off x="5304627" y="2120094"/>
            <a:ext cx="340807" cy="340807"/>
            <a:chOff x="-13528775" y="2507400"/>
            <a:chExt cx="352875" cy="352875"/>
          </a:xfrm>
        </p:grpSpPr>
        <p:sp>
          <p:nvSpPr>
            <p:cNvPr id="11241" name="Google Shape;11241;p89"/>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9"/>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9"/>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4" name="Google Shape;11244;p89"/>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9"/>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6" name="Google Shape;11246;p89"/>
          <p:cNvGrpSpPr/>
          <p:nvPr/>
        </p:nvGrpSpPr>
        <p:grpSpPr>
          <a:xfrm>
            <a:off x="7140133" y="2119708"/>
            <a:ext cx="308090" cy="341579"/>
            <a:chOff x="-11747150" y="2530225"/>
            <a:chExt cx="319000" cy="353675"/>
          </a:xfrm>
        </p:grpSpPr>
        <p:sp>
          <p:nvSpPr>
            <p:cNvPr id="11247" name="Google Shape;11247;p89"/>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9"/>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89"/>
          <p:cNvGrpSpPr/>
          <p:nvPr/>
        </p:nvGrpSpPr>
        <p:grpSpPr>
          <a:xfrm>
            <a:off x="5304627" y="2550919"/>
            <a:ext cx="340807" cy="340807"/>
            <a:chOff x="-10027775" y="1622900"/>
            <a:chExt cx="352875" cy="352875"/>
          </a:xfrm>
        </p:grpSpPr>
        <p:sp>
          <p:nvSpPr>
            <p:cNvPr id="11250" name="Google Shape;11250;p89"/>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9"/>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9"/>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9"/>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9"/>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9"/>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6" name="Google Shape;11256;p89"/>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7" name="Google Shape;11257;p89"/>
          <p:cNvGrpSpPr/>
          <p:nvPr/>
        </p:nvGrpSpPr>
        <p:grpSpPr>
          <a:xfrm>
            <a:off x="8031595" y="2576583"/>
            <a:ext cx="322553" cy="342328"/>
            <a:chOff x="-10019125" y="2490075"/>
            <a:chExt cx="333975" cy="354450"/>
          </a:xfrm>
        </p:grpSpPr>
        <p:sp>
          <p:nvSpPr>
            <p:cNvPr id="11258" name="Google Shape;11258;p89"/>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9"/>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9"/>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9"/>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89"/>
          <p:cNvGrpSpPr/>
          <p:nvPr/>
        </p:nvGrpSpPr>
        <p:grpSpPr>
          <a:xfrm>
            <a:off x="6661180" y="2957593"/>
            <a:ext cx="352227" cy="343100"/>
            <a:chOff x="-8684100" y="2032450"/>
            <a:chExt cx="364700" cy="355250"/>
          </a:xfrm>
        </p:grpSpPr>
        <p:sp>
          <p:nvSpPr>
            <p:cNvPr id="11263" name="Google Shape;11263;p89"/>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9"/>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9"/>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6" name="Google Shape;11266;p89"/>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7" name="Google Shape;11267;p89"/>
          <p:cNvGrpSpPr/>
          <p:nvPr/>
        </p:nvGrpSpPr>
        <p:grpSpPr>
          <a:xfrm>
            <a:off x="5752039" y="1711056"/>
            <a:ext cx="343849" cy="341724"/>
            <a:chOff x="-13095575" y="2073400"/>
            <a:chExt cx="356025" cy="353825"/>
          </a:xfrm>
        </p:grpSpPr>
        <p:sp>
          <p:nvSpPr>
            <p:cNvPr id="11268" name="Google Shape;11268;p89"/>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9"/>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9"/>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9"/>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9"/>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9"/>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9"/>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9"/>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6" name="Google Shape;11276;p89"/>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7" name="Google Shape;11277;p89"/>
          <p:cNvGrpSpPr/>
          <p:nvPr/>
        </p:nvGrpSpPr>
        <p:grpSpPr>
          <a:xfrm>
            <a:off x="7576787" y="1302885"/>
            <a:ext cx="343100" cy="342424"/>
            <a:chOff x="-11332875" y="1660700"/>
            <a:chExt cx="355250" cy="354550"/>
          </a:xfrm>
        </p:grpSpPr>
        <p:sp>
          <p:nvSpPr>
            <p:cNvPr id="11278" name="Google Shape;11278;p89"/>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9"/>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9"/>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9"/>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2" name="Google Shape;11282;p89"/>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9"/>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4" name="Google Shape;11284;p89"/>
          <p:cNvGrpSpPr/>
          <p:nvPr/>
        </p:nvGrpSpPr>
        <p:grpSpPr>
          <a:xfrm>
            <a:off x="5774096" y="2549397"/>
            <a:ext cx="299736" cy="343849"/>
            <a:chOff x="-9570950" y="1622100"/>
            <a:chExt cx="310350" cy="356025"/>
          </a:xfrm>
        </p:grpSpPr>
        <p:sp>
          <p:nvSpPr>
            <p:cNvPr id="11285" name="Google Shape;11285;p89"/>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9"/>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89"/>
          <p:cNvGrpSpPr/>
          <p:nvPr/>
        </p:nvGrpSpPr>
        <p:grpSpPr>
          <a:xfrm>
            <a:off x="5752800" y="2958353"/>
            <a:ext cx="342328" cy="341579"/>
            <a:chOff x="-9594575" y="2056875"/>
            <a:chExt cx="354450" cy="353675"/>
          </a:xfrm>
        </p:grpSpPr>
        <p:sp>
          <p:nvSpPr>
            <p:cNvPr id="11288" name="Google Shape;11288;p89"/>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9"/>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9"/>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1" name="Google Shape;11291;p89"/>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2" name="Google Shape;11292;p89"/>
          <p:cNvGrpSpPr/>
          <p:nvPr/>
        </p:nvGrpSpPr>
        <p:grpSpPr>
          <a:xfrm>
            <a:off x="6208482" y="1303693"/>
            <a:ext cx="342328" cy="340807"/>
            <a:chOff x="-12661600" y="1640225"/>
            <a:chExt cx="354450" cy="352875"/>
          </a:xfrm>
        </p:grpSpPr>
        <p:sp>
          <p:nvSpPr>
            <p:cNvPr id="11293" name="Google Shape;11293;p89"/>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9"/>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9"/>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89"/>
          <p:cNvGrpSpPr/>
          <p:nvPr/>
        </p:nvGrpSpPr>
        <p:grpSpPr>
          <a:xfrm>
            <a:off x="6208857" y="1732231"/>
            <a:ext cx="341579" cy="299374"/>
            <a:chOff x="-12660025" y="2096250"/>
            <a:chExt cx="353675" cy="309975"/>
          </a:xfrm>
        </p:grpSpPr>
        <p:sp>
          <p:nvSpPr>
            <p:cNvPr id="11297" name="Google Shape;11297;p89"/>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9"/>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9"/>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9"/>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9"/>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9"/>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89"/>
          <p:cNvGrpSpPr/>
          <p:nvPr/>
        </p:nvGrpSpPr>
        <p:grpSpPr>
          <a:xfrm>
            <a:off x="6207335" y="2119527"/>
            <a:ext cx="344622" cy="341941"/>
            <a:chOff x="-12663175" y="2506800"/>
            <a:chExt cx="356825" cy="354050"/>
          </a:xfrm>
        </p:grpSpPr>
        <p:sp>
          <p:nvSpPr>
            <p:cNvPr id="11304" name="Google Shape;11304;p89"/>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9"/>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9"/>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9"/>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89"/>
          <p:cNvGrpSpPr/>
          <p:nvPr/>
        </p:nvGrpSpPr>
        <p:grpSpPr>
          <a:xfrm>
            <a:off x="8022468" y="1303307"/>
            <a:ext cx="340807" cy="341579"/>
            <a:chOff x="-10896525" y="1663050"/>
            <a:chExt cx="352875" cy="353675"/>
          </a:xfrm>
        </p:grpSpPr>
        <p:sp>
          <p:nvSpPr>
            <p:cNvPr id="11309" name="Google Shape;11309;p89"/>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9"/>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1" name="Google Shape;11311;p89"/>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2" name="Google Shape;11312;p89"/>
          <p:cNvGrpSpPr/>
          <p:nvPr/>
        </p:nvGrpSpPr>
        <p:grpSpPr>
          <a:xfrm>
            <a:off x="8022082" y="2130742"/>
            <a:ext cx="341579" cy="319511"/>
            <a:chOff x="-10898100" y="2542050"/>
            <a:chExt cx="353675" cy="330825"/>
          </a:xfrm>
        </p:grpSpPr>
        <p:sp>
          <p:nvSpPr>
            <p:cNvPr id="11313" name="Google Shape;11313;p89"/>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9"/>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9"/>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9"/>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9"/>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9"/>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89"/>
          <p:cNvGrpSpPr/>
          <p:nvPr/>
        </p:nvGrpSpPr>
        <p:grpSpPr>
          <a:xfrm>
            <a:off x="6209617" y="2551607"/>
            <a:ext cx="340058" cy="339430"/>
            <a:chOff x="-9157450" y="1622750"/>
            <a:chExt cx="352100" cy="351450"/>
          </a:xfrm>
        </p:grpSpPr>
        <p:sp>
          <p:nvSpPr>
            <p:cNvPr id="11320" name="Google Shape;11320;p89"/>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9"/>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89"/>
          <p:cNvGrpSpPr/>
          <p:nvPr/>
        </p:nvGrpSpPr>
        <p:grpSpPr>
          <a:xfrm>
            <a:off x="6247658" y="2959874"/>
            <a:ext cx="263977" cy="338537"/>
            <a:chOff x="-9119650" y="2056875"/>
            <a:chExt cx="273325" cy="350525"/>
          </a:xfrm>
        </p:grpSpPr>
        <p:sp>
          <p:nvSpPr>
            <p:cNvPr id="11323" name="Google Shape;11323;p89"/>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9"/>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5" name="Google Shape;11325;p89"/>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9"/>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7" name="Google Shape;11327;p89"/>
          <p:cNvGrpSpPr/>
          <p:nvPr/>
        </p:nvGrpSpPr>
        <p:grpSpPr>
          <a:xfrm>
            <a:off x="7576790" y="2989279"/>
            <a:ext cx="343094" cy="341569"/>
            <a:chOff x="6001575" y="3119050"/>
            <a:chExt cx="315025" cy="313625"/>
          </a:xfrm>
        </p:grpSpPr>
        <p:sp>
          <p:nvSpPr>
            <p:cNvPr id="11328" name="Google Shape;11328;p89"/>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9"/>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33" name="Shape 11333"/>
        <p:cNvGrpSpPr/>
        <p:nvPr/>
      </p:nvGrpSpPr>
      <p:grpSpPr>
        <a:xfrm>
          <a:off x="0" y="0"/>
          <a:ext cx="0" cy="0"/>
          <a:chOff x="0" y="0"/>
          <a:chExt cx="0" cy="0"/>
        </a:xfrm>
      </p:grpSpPr>
      <p:sp>
        <p:nvSpPr>
          <p:cNvPr id="11334" name="Google Shape;11334;p90"/>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5" name="Google Shape;11335;p90"/>
          <p:cNvGrpSpPr/>
          <p:nvPr/>
        </p:nvGrpSpPr>
        <p:grpSpPr>
          <a:xfrm>
            <a:off x="829227" y="2273195"/>
            <a:ext cx="476329" cy="476213"/>
            <a:chOff x="-21298675" y="2414425"/>
            <a:chExt cx="306400" cy="306325"/>
          </a:xfrm>
        </p:grpSpPr>
        <p:sp>
          <p:nvSpPr>
            <p:cNvPr id="11336" name="Google Shape;11336;p90"/>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90"/>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90"/>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90"/>
          <p:cNvGrpSpPr/>
          <p:nvPr/>
        </p:nvGrpSpPr>
        <p:grpSpPr>
          <a:xfrm>
            <a:off x="828605" y="2865128"/>
            <a:ext cx="477573" cy="445432"/>
            <a:chOff x="-21299475" y="2798025"/>
            <a:chExt cx="307200" cy="286525"/>
          </a:xfrm>
        </p:grpSpPr>
        <p:sp>
          <p:nvSpPr>
            <p:cNvPr id="11340" name="Google Shape;11340;p90"/>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90"/>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0"/>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90"/>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90"/>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90"/>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90"/>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90"/>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90"/>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90"/>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90"/>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90"/>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2" name="Google Shape;11352;p90"/>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90"/>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90"/>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5" name="Google Shape;11355;p90"/>
          <p:cNvGrpSpPr/>
          <p:nvPr/>
        </p:nvGrpSpPr>
        <p:grpSpPr>
          <a:xfrm>
            <a:off x="6697960" y="1688917"/>
            <a:ext cx="413912" cy="472676"/>
            <a:chOff x="-17545650" y="2051350"/>
            <a:chExt cx="266250" cy="304050"/>
          </a:xfrm>
        </p:grpSpPr>
        <p:sp>
          <p:nvSpPr>
            <p:cNvPr id="11356" name="Google Shape;11356;p90"/>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90"/>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90"/>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90"/>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0" name="Google Shape;11360;p90"/>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1" name="Google Shape;11361;p90"/>
          <p:cNvGrpSpPr/>
          <p:nvPr/>
        </p:nvGrpSpPr>
        <p:grpSpPr>
          <a:xfrm>
            <a:off x="6668578" y="2865574"/>
            <a:ext cx="472676" cy="444538"/>
            <a:chOff x="-17565350" y="2809825"/>
            <a:chExt cx="304050" cy="285950"/>
          </a:xfrm>
        </p:grpSpPr>
        <p:sp>
          <p:nvSpPr>
            <p:cNvPr id="11362" name="Google Shape;11362;p90"/>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90"/>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90"/>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90"/>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90"/>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7" name="Google Shape;11367;p90"/>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90"/>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90"/>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0" name="Google Shape;11370;p90"/>
          <p:cNvGrpSpPr/>
          <p:nvPr/>
        </p:nvGrpSpPr>
        <p:grpSpPr>
          <a:xfrm>
            <a:off x="1441487" y="2850904"/>
            <a:ext cx="416283" cy="473881"/>
            <a:chOff x="-20904875" y="2788575"/>
            <a:chExt cx="267775" cy="304825"/>
          </a:xfrm>
        </p:grpSpPr>
        <p:sp>
          <p:nvSpPr>
            <p:cNvPr id="11371" name="Google Shape;11371;p90"/>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90"/>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90"/>
          <p:cNvGrpSpPr/>
          <p:nvPr/>
        </p:nvGrpSpPr>
        <p:grpSpPr>
          <a:xfrm>
            <a:off x="4381902" y="2275564"/>
            <a:ext cx="360045" cy="471471"/>
            <a:chOff x="-19006700" y="2434925"/>
            <a:chExt cx="231600" cy="303275"/>
          </a:xfrm>
        </p:grpSpPr>
        <p:sp>
          <p:nvSpPr>
            <p:cNvPr id="11374" name="Google Shape;11374;p90"/>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90"/>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90"/>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90"/>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8" name="Google Shape;11378;p90"/>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90"/>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0" name="Google Shape;11380;p90"/>
          <p:cNvGrpSpPr/>
          <p:nvPr/>
        </p:nvGrpSpPr>
        <p:grpSpPr>
          <a:xfrm>
            <a:off x="7260501" y="2289051"/>
            <a:ext cx="473881" cy="444499"/>
            <a:chOff x="-17190425" y="2435725"/>
            <a:chExt cx="304825" cy="285925"/>
          </a:xfrm>
        </p:grpSpPr>
        <p:sp>
          <p:nvSpPr>
            <p:cNvPr id="11381" name="Google Shape;11381;p90"/>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90"/>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90"/>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4" name="Google Shape;11384;p90"/>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5" name="Google Shape;11385;p90"/>
          <p:cNvGrpSpPr/>
          <p:nvPr/>
        </p:nvGrpSpPr>
        <p:grpSpPr>
          <a:xfrm>
            <a:off x="4915227" y="3444650"/>
            <a:ext cx="476329" cy="475086"/>
            <a:chOff x="-15719925" y="2416825"/>
            <a:chExt cx="306400" cy="305600"/>
          </a:xfrm>
        </p:grpSpPr>
        <p:sp>
          <p:nvSpPr>
            <p:cNvPr id="11386" name="Google Shape;11386;p90"/>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90"/>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90"/>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9" name="Google Shape;11389;p90"/>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90"/>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1" name="Google Shape;11391;p90"/>
          <p:cNvGrpSpPr/>
          <p:nvPr/>
        </p:nvGrpSpPr>
        <p:grpSpPr>
          <a:xfrm>
            <a:off x="2001521" y="2851506"/>
            <a:ext cx="479983" cy="472676"/>
            <a:chOff x="-20550425" y="2789350"/>
            <a:chExt cx="308750" cy="304050"/>
          </a:xfrm>
        </p:grpSpPr>
        <p:sp>
          <p:nvSpPr>
            <p:cNvPr id="11392" name="Google Shape;11392;p90"/>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90"/>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4" name="Google Shape;11394;p90"/>
          <p:cNvGrpSpPr/>
          <p:nvPr/>
        </p:nvGrpSpPr>
        <p:grpSpPr>
          <a:xfrm>
            <a:off x="4916888" y="1688158"/>
            <a:ext cx="473920" cy="474192"/>
            <a:chOff x="-18666450" y="2059825"/>
            <a:chExt cx="304850" cy="305025"/>
          </a:xfrm>
        </p:grpSpPr>
        <p:sp>
          <p:nvSpPr>
            <p:cNvPr id="11395" name="Google Shape;11395;p90"/>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90"/>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90"/>
          <p:cNvGrpSpPr/>
          <p:nvPr/>
        </p:nvGrpSpPr>
        <p:grpSpPr>
          <a:xfrm>
            <a:off x="4916286" y="2275584"/>
            <a:ext cx="475125" cy="471432"/>
            <a:chOff x="-18668025" y="2435725"/>
            <a:chExt cx="305625" cy="303250"/>
          </a:xfrm>
        </p:grpSpPr>
        <p:sp>
          <p:nvSpPr>
            <p:cNvPr id="11398" name="Google Shape;11398;p90"/>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90"/>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90"/>
          <p:cNvGrpSpPr/>
          <p:nvPr/>
        </p:nvGrpSpPr>
        <p:grpSpPr>
          <a:xfrm>
            <a:off x="4915683" y="2850902"/>
            <a:ext cx="476329" cy="473881"/>
            <a:chOff x="-18668800" y="2807475"/>
            <a:chExt cx="306400" cy="304825"/>
          </a:xfrm>
        </p:grpSpPr>
        <p:sp>
          <p:nvSpPr>
            <p:cNvPr id="11401" name="Google Shape;11401;p90"/>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90"/>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90"/>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90"/>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90"/>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90"/>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90"/>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90"/>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90"/>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90"/>
          <p:cNvGrpSpPr/>
          <p:nvPr/>
        </p:nvGrpSpPr>
        <p:grpSpPr>
          <a:xfrm>
            <a:off x="7869652" y="1687693"/>
            <a:ext cx="416361" cy="475125"/>
            <a:chOff x="-16798200" y="2050575"/>
            <a:chExt cx="267825" cy="305625"/>
          </a:xfrm>
        </p:grpSpPr>
        <p:sp>
          <p:nvSpPr>
            <p:cNvPr id="11411" name="Google Shape;11411;p90"/>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90"/>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90"/>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90"/>
          <p:cNvGrpSpPr/>
          <p:nvPr/>
        </p:nvGrpSpPr>
        <p:grpSpPr>
          <a:xfrm>
            <a:off x="7840270" y="2852127"/>
            <a:ext cx="475125" cy="471432"/>
            <a:chOff x="-16817100" y="2801175"/>
            <a:chExt cx="305625" cy="303250"/>
          </a:xfrm>
        </p:grpSpPr>
        <p:sp>
          <p:nvSpPr>
            <p:cNvPr id="11415" name="Google Shape;11415;p90"/>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90"/>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90"/>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90"/>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90"/>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90"/>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90"/>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90"/>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3" name="Google Shape;11423;p90"/>
          <p:cNvGrpSpPr/>
          <p:nvPr/>
        </p:nvGrpSpPr>
        <p:grpSpPr>
          <a:xfrm>
            <a:off x="7247390" y="3444614"/>
            <a:ext cx="476329" cy="475125"/>
            <a:chOff x="-15717575" y="2786200"/>
            <a:chExt cx="306400" cy="305625"/>
          </a:xfrm>
        </p:grpSpPr>
        <p:sp>
          <p:nvSpPr>
            <p:cNvPr id="11424" name="Google Shape;11424;p90"/>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90"/>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90"/>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90"/>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90"/>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90"/>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90"/>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90"/>
          <p:cNvGrpSpPr/>
          <p:nvPr/>
        </p:nvGrpSpPr>
        <p:grpSpPr>
          <a:xfrm>
            <a:off x="2584963" y="1688296"/>
            <a:ext cx="475125" cy="473920"/>
            <a:chOff x="-20173175" y="2038750"/>
            <a:chExt cx="305625" cy="304850"/>
          </a:xfrm>
        </p:grpSpPr>
        <p:sp>
          <p:nvSpPr>
            <p:cNvPr id="11432" name="Google Shape;11432;p90"/>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90"/>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4" name="Google Shape;11434;p90"/>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5" name="Google Shape;11435;p90"/>
          <p:cNvGrpSpPr/>
          <p:nvPr/>
        </p:nvGrpSpPr>
        <p:grpSpPr>
          <a:xfrm>
            <a:off x="2586187" y="2850282"/>
            <a:ext cx="472676" cy="475125"/>
            <a:chOff x="-20173175" y="2787775"/>
            <a:chExt cx="304050" cy="305625"/>
          </a:xfrm>
        </p:grpSpPr>
        <p:sp>
          <p:nvSpPr>
            <p:cNvPr id="11436" name="Google Shape;11436;p90"/>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90"/>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90"/>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90"/>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90"/>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90"/>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90"/>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90"/>
          <p:cNvGrpSpPr/>
          <p:nvPr/>
        </p:nvGrpSpPr>
        <p:grpSpPr>
          <a:xfrm>
            <a:off x="5511171" y="2275564"/>
            <a:ext cx="473881" cy="471471"/>
            <a:chOff x="-18294675" y="2434925"/>
            <a:chExt cx="304825" cy="303275"/>
          </a:xfrm>
        </p:grpSpPr>
        <p:sp>
          <p:nvSpPr>
            <p:cNvPr id="11444" name="Google Shape;11444;p90"/>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90"/>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90"/>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90"/>
          <p:cNvGrpSpPr/>
          <p:nvPr/>
        </p:nvGrpSpPr>
        <p:grpSpPr>
          <a:xfrm>
            <a:off x="5567487" y="2852107"/>
            <a:ext cx="361250" cy="471471"/>
            <a:chOff x="-18258450" y="2809825"/>
            <a:chExt cx="232375" cy="303275"/>
          </a:xfrm>
        </p:grpSpPr>
        <p:sp>
          <p:nvSpPr>
            <p:cNvPr id="11448" name="Google Shape;11448;p90"/>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90"/>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90"/>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1" name="Google Shape;11451;p90"/>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2" name="Google Shape;11452;p90"/>
          <p:cNvGrpSpPr/>
          <p:nvPr/>
        </p:nvGrpSpPr>
        <p:grpSpPr>
          <a:xfrm>
            <a:off x="3777686" y="3445233"/>
            <a:ext cx="415117" cy="473920"/>
            <a:chOff x="-16422500" y="2425450"/>
            <a:chExt cx="267025" cy="304850"/>
          </a:xfrm>
        </p:grpSpPr>
        <p:sp>
          <p:nvSpPr>
            <p:cNvPr id="11453" name="Google Shape;11453;p90"/>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90"/>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90"/>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90"/>
          <p:cNvGrpSpPr/>
          <p:nvPr/>
        </p:nvGrpSpPr>
        <p:grpSpPr>
          <a:xfrm>
            <a:off x="6080447" y="3445838"/>
            <a:ext cx="473920" cy="472676"/>
            <a:chOff x="-16442200" y="2801175"/>
            <a:chExt cx="304850" cy="304050"/>
          </a:xfrm>
        </p:grpSpPr>
        <p:sp>
          <p:nvSpPr>
            <p:cNvPr id="11457" name="Google Shape;11457;p90"/>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0"/>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0"/>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0" name="Google Shape;11460;p90"/>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90"/>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2" name="Google Shape;11462;p90"/>
          <p:cNvGrpSpPr/>
          <p:nvPr/>
        </p:nvGrpSpPr>
        <p:grpSpPr>
          <a:xfrm>
            <a:off x="3156161" y="2276343"/>
            <a:ext cx="481265" cy="469917"/>
            <a:chOff x="-19802200" y="2416025"/>
            <a:chExt cx="309575" cy="302275"/>
          </a:xfrm>
        </p:grpSpPr>
        <p:sp>
          <p:nvSpPr>
            <p:cNvPr id="11463" name="Google Shape;11463;p90"/>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90"/>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90"/>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90"/>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90"/>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90"/>
          <p:cNvGrpSpPr/>
          <p:nvPr/>
        </p:nvGrpSpPr>
        <p:grpSpPr>
          <a:xfrm>
            <a:off x="3159232" y="2851506"/>
            <a:ext cx="475125" cy="472676"/>
            <a:chOff x="-19801400" y="2788575"/>
            <a:chExt cx="305625" cy="304050"/>
          </a:xfrm>
        </p:grpSpPr>
        <p:sp>
          <p:nvSpPr>
            <p:cNvPr id="11469" name="Google Shape;11469;p90"/>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90"/>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90"/>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90"/>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90"/>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90"/>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90"/>
          <p:cNvGrpSpPr/>
          <p:nvPr/>
        </p:nvGrpSpPr>
        <p:grpSpPr>
          <a:xfrm>
            <a:off x="6114308" y="1688916"/>
            <a:ext cx="422463" cy="472676"/>
            <a:chOff x="-17903225" y="2060800"/>
            <a:chExt cx="271750" cy="304050"/>
          </a:xfrm>
        </p:grpSpPr>
        <p:sp>
          <p:nvSpPr>
            <p:cNvPr id="11476" name="Google Shape;11476;p90"/>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90"/>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90"/>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90"/>
          <p:cNvGrpSpPr/>
          <p:nvPr/>
        </p:nvGrpSpPr>
        <p:grpSpPr>
          <a:xfrm>
            <a:off x="6088599" y="2274962"/>
            <a:ext cx="473881" cy="472676"/>
            <a:chOff x="-17918975" y="2435725"/>
            <a:chExt cx="304825" cy="304050"/>
          </a:xfrm>
        </p:grpSpPr>
        <p:sp>
          <p:nvSpPr>
            <p:cNvPr id="11480" name="Google Shape;11480;p90"/>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90"/>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90"/>
          <p:cNvGrpSpPr/>
          <p:nvPr/>
        </p:nvGrpSpPr>
        <p:grpSpPr>
          <a:xfrm>
            <a:off x="6117359" y="2852729"/>
            <a:ext cx="416361" cy="470228"/>
            <a:chOff x="-17899300" y="2810625"/>
            <a:chExt cx="267825" cy="302475"/>
          </a:xfrm>
        </p:grpSpPr>
        <p:sp>
          <p:nvSpPr>
            <p:cNvPr id="11483" name="Google Shape;11483;p90"/>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90"/>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90"/>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6" name="Google Shape;11486;p90"/>
          <p:cNvGrpSpPr/>
          <p:nvPr/>
        </p:nvGrpSpPr>
        <p:grpSpPr>
          <a:xfrm>
            <a:off x="2023212" y="3461166"/>
            <a:ext cx="472676" cy="442089"/>
            <a:chOff x="-16066500" y="2060800"/>
            <a:chExt cx="304050" cy="284375"/>
          </a:xfrm>
        </p:grpSpPr>
        <p:sp>
          <p:nvSpPr>
            <p:cNvPr id="11487" name="Google Shape;11487;p90"/>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90"/>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90"/>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90"/>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90"/>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2" name="Google Shape;11492;p90"/>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0"/>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0"/>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5" name="Google Shape;11495;p90"/>
          <p:cNvGrpSpPr/>
          <p:nvPr/>
        </p:nvGrpSpPr>
        <p:grpSpPr>
          <a:xfrm>
            <a:off x="7907919" y="2297751"/>
            <a:ext cx="368362" cy="419314"/>
            <a:chOff x="4995050" y="3245650"/>
            <a:chExt cx="236950" cy="269725"/>
          </a:xfrm>
        </p:grpSpPr>
        <p:sp>
          <p:nvSpPr>
            <p:cNvPr id="11496" name="Google Shape;11496;p90"/>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0"/>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0"/>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9" name="Google Shape;11499;p90"/>
            <p:cNvGrpSpPr/>
            <p:nvPr/>
          </p:nvGrpSpPr>
          <p:grpSpPr>
            <a:xfrm>
              <a:off x="4995050" y="3245650"/>
              <a:ext cx="236950" cy="269725"/>
              <a:chOff x="4995050" y="3245650"/>
              <a:chExt cx="236950" cy="269725"/>
            </a:xfrm>
          </p:grpSpPr>
          <p:sp>
            <p:nvSpPr>
              <p:cNvPr id="11500" name="Google Shape;11500;p90"/>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0"/>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02" name="Google Shape;11502;p90"/>
          <p:cNvGrpSpPr/>
          <p:nvPr/>
        </p:nvGrpSpPr>
        <p:grpSpPr>
          <a:xfrm>
            <a:off x="5507712" y="1689744"/>
            <a:ext cx="483749" cy="481292"/>
            <a:chOff x="4724650" y="2885700"/>
            <a:chExt cx="270750" cy="269375"/>
          </a:xfrm>
        </p:grpSpPr>
        <p:sp>
          <p:nvSpPr>
            <p:cNvPr id="11503" name="Google Shape;11503;p90"/>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90"/>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90"/>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90"/>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0"/>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90"/>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90"/>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90"/>
          <p:cNvGrpSpPr/>
          <p:nvPr/>
        </p:nvGrpSpPr>
        <p:grpSpPr>
          <a:xfrm>
            <a:off x="4374817" y="1683870"/>
            <a:ext cx="389425" cy="467822"/>
            <a:chOff x="4459350" y="2882125"/>
            <a:chExt cx="228375" cy="274350"/>
          </a:xfrm>
        </p:grpSpPr>
        <p:sp>
          <p:nvSpPr>
            <p:cNvPr id="11511" name="Google Shape;11511;p90"/>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90"/>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0"/>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90"/>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90"/>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516" name="Google Shape;11516;p90"/>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517" name="Google Shape;11517;p9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21" name="Shape 11521"/>
        <p:cNvGrpSpPr/>
        <p:nvPr/>
      </p:nvGrpSpPr>
      <p:grpSpPr>
        <a:xfrm>
          <a:off x="0" y="0"/>
          <a:ext cx="0" cy="0"/>
          <a:chOff x="0" y="0"/>
          <a:chExt cx="0" cy="0"/>
        </a:xfrm>
      </p:grpSpPr>
      <p:sp>
        <p:nvSpPr>
          <p:cNvPr id="11522" name="Google Shape;11522;p9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523" name="Google Shape;11523;p91"/>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4" name="Google Shape;11524;p91"/>
          <p:cNvGrpSpPr/>
          <p:nvPr/>
        </p:nvGrpSpPr>
        <p:grpSpPr>
          <a:xfrm>
            <a:off x="835580" y="2140412"/>
            <a:ext cx="426462" cy="420796"/>
            <a:chOff x="-6713450" y="2397900"/>
            <a:chExt cx="295375" cy="291450"/>
          </a:xfrm>
        </p:grpSpPr>
        <p:sp>
          <p:nvSpPr>
            <p:cNvPr id="11525" name="Google Shape;11525;p91"/>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91"/>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7" name="Google Shape;11527;p91"/>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8" name="Google Shape;11528;p91"/>
          <p:cNvGrpSpPr/>
          <p:nvPr/>
        </p:nvGrpSpPr>
        <p:grpSpPr>
          <a:xfrm>
            <a:off x="3540341" y="1631401"/>
            <a:ext cx="423069" cy="420507"/>
            <a:chOff x="-4932650" y="2046625"/>
            <a:chExt cx="293025" cy="291250"/>
          </a:xfrm>
        </p:grpSpPr>
        <p:sp>
          <p:nvSpPr>
            <p:cNvPr id="11529" name="Google Shape;11529;p91"/>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91"/>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1" name="Google Shape;11531;p91"/>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2" name="Google Shape;11532;p91"/>
          <p:cNvGrpSpPr/>
          <p:nvPr/>
        </p:nvGrpSpPr>
        <p:grpSpPr>
          <a:xfrm>
            <a:off x="3552272" y="2660957"/>
            <a:ext cx="423069" cy="420796"/>
            <a:chOff x="-4931075" y="2765725"/>
            <a:chExt cx="293025" cy="291450"/>
          </a:xfrm>
        </p:grpSpPr>
        <p:sp>
          <p:nvSpPr>
            <p:cNvPr id="11533" name="Google Shape;11533;p91"/>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1"/>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91"/>
          <p:cNvGrpSpPr/>
          <p:nvPr/>
        </p:nvGrpSpPr>
        <p:grpSpPr>
          <a:xfrm>
            <a:off x="6257840" y="1656289"/>
            <a:ext cx="420796" cy="370732"/>
            <a:chOff x="-3137650" y="2067900"/>
            <a:chExt cx="291450" cy="256775"/>
          </a:xfrm>
        </p:grpSpPr>
        <p:sp>
          <p:nvSpPr>
            <p:cNvPr id="11536" name="Google Shape;11536;p91"/>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91"/>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91"/>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91"/>
          <p:cNvGrpSpPr/>
          <p:nvPr/>
        </p:nvGrpSpPr>
        <p:grpSpPr>
          <a:xfrm>
            <a:off x="6257840" y="2139926"/>
            <a:ext cx="420796" cy="421770"/>
            <a:chOff x="-3137650" y="2408950"/>
            <a:chExt cx="291450" cy="292125"/>
          </a:xfrm>
        </p:grpSpPr>
        <p:sp>
          <p:nvSpPr>
            <p:cNvPr id="11540" name="Google Shape;11540;p91"/>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91"/>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1"/>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91"/>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91"/>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91"/>
          <p:cNvGrpSpPr/>
          <p:nvPr/>
        </p:nvGrpSpPr>
        <p:grpSpPr>
          <a:xfrm>
            <a:off x="6269771" y="2685412"/>
            <a:ext cx="420796" cy="371887"/>
            <a:chOff x="-3137650" y="2787000"/>
            <a:chExt cx="291450" cy="257575"/>
          </a:xfrm>
        </p:grpSpPr>
        <p:sp>
          <p:nvSpPr>
            <p:cNvPr id="11546" name="Google Shape;11546;p9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9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9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9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9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4" name="Google Shape;11554;p91"/>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91"/>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91"/>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7" name="Google Shape;11557;p91"/>
          <p:cNvGrpSpPr/>
          <p:nvPr/>
        </p:nvGrpSpPr>
        <p:grpSpPr>
          <a:xfrm>
            <a:off x="1387948" y="2660397"/>
            <a:ext cx="421914" cy="421914"/>
            <a:chOff x="-6354300" y="2757075"/>
            <a:chExt cx="292225" cy="292225"/>
          </a:xfrm>
        </p:grpSpPr>
        <p:sp>
          <p:nvSpPr>
            <p:cNvPr id="11558" name="Google Shape;11558;p9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9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9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9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91"/>
          <p:cNvGrpSpPr/>
          <p:nvPr/>
        </p:nvGrpSpPr>
        <p:grpSpPr>
          <a:xfrm>
            <a:off x="4081951" y="1629560"/>
            <a:ext cx="424188" cy="424188"/>
            <a:chOff x="-4573475" y="2045850"/>
            <a:chExt cx="293800" cy="293800"/>
          </a:xfrm>
        </p:grpSpPr>
        <p:sp>
          <p:nvSpPr>
            <p:cNvPr id="11563" name="Google Shape;11563;p91"/>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91"/>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91"/>
          <p:cNvGrpSpPr/>
          <p:nvPr/>
        </p:nvGrpSpPr>
        <p:grpSpPr>
          <a:xfrm>
            <a:off x="4081374" y="2138699"/>
            <a:ext cx="425343" cy="424225"/>
            <a:chOff x="-4570325" y="2405775"/>
            <a:chExt cx="294600" cy="293825"/>
          </a:xfrm>
        </p:grpSpPr>
        <p:sp>
          <p:nvSpPr>
            <p:cNvPr id="11566" name="Google Shape;11566;p91"/>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91"/>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91"/>
          <p:cNvGrpSpPr/>
          <p:nvPr/>
        </p:nvGrpSpPr>
        <p:grpSpPr>
          <a:xfrm>
            <a:off x="4094442" y="2659838"/>
            <a:ext cx="423069" cy="423033"/>
            <a:chOff x="-4572700" y="2764950"/>
            <a:chExt cx="293025" cy="293000"/>
          </a:xfrm>
        </p:grpSpPr>
        <p:sp>
          <p:nvSpPr>
            <p:cNvPr id="11569" name="Google Shape;11569;p91"/>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91"/>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91"/>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1"/>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91"/>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91"/>
          <p:cNvGrpSpPr/>
          <p:nvPr/>
        </p:nvGrpSpPr>
        <p:grpSpPr>
          <a:xfrm>
            <a:off x="6813205" y="1631239"/>
            <a:ext cx="414840" cy="420832"/>
            <a:chOff x="-2777700" y="2049775"/>
            <a:chExt cx="287325" cy="291475"/>
          </a:xfrm>
        </p:grpSpPr>
        <p:sp>
          <p:nvSpPr>
            <p:cNvPr id="11575" name="Google Shape;11575;p91"/>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91"/>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91"/>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91"/>
          <p:cNvGrpSpPr/>
          <p:nvPr/>
        </p:nvGrpSpPr>
        <p:grpSpPr>
          <a:xfrm>
            <a:off x="6809667" y="2140431"/>
            <a:ext cx="421914" cy="420759"/>
            <a:chOff x="-2571737" y="2403625"/>
            <a:chExt cx="292225" cy="291425"/>
          </a:xfrm>
        </p:grpSpPr>
        <p:sp>
          <p:nvSpPr>
            <p:cNvPr id="11579" name="Google Shape;11579;p91"/>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91"/>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91"/>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91"/>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91"/>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91"/>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91"/>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91"/>
          <p:cNvGrpSpPr/>
          <p:nvPr/>
        </p:nvGrpSpPr>
        <p:grpSpPr>
          <a:xfrm>
            <a:off x="6809667" y="2661534"/>
            <a:ext cx="421914" cy="419640"/>
            <a:chOff x="-2571737" y="2764550"/>
            <a:chExt cx="292225" cy="290650"/>
          </a:xfrm>
        </p:grpSpPr>
        <p:sp>
          <p:nvSpPr>
            <p:cNvPr id="11587" name="Google Shape;11587;p91"/>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91"/>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91"/>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91"/>
          <p:cNvGrpSpPr/>
          <p:nvPr/>
        </p:nvGrpSpPr>
        <p:grpSpPr>
          <a:xfrm>
            <a:off x="3009168" y="3230538"/>
            <a:ext cx="421914" cy="423864"/>
            <a:chOff x="-1333975" y="2365850"/>
            <a:chExt cx="292225" cy="293575"/>
          </a:xfrm>
        </p:grpSpPr>
        <p:sp>
          <p:nvSpPr>
            <p:cNvPr id="11591" name="Google Shape;11591;p91"/>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91"/>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91"/>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91"/>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1"/>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91"/>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91"/>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91"/>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91"/>
          <p:cNvGrpSpPr/>
          <p:nvPr/>
        </p:nvGrpSpPr>
        <p:grpSpPr>
          <a:xfrm>
            <a:off x="1942643" y="2660397"/>
            <a:ext cx="398020" cy="421914"/>
            <a:chOff x="-5995925" y="2757850"/>
            <a:chExt cx="275675" cy="292225"/>
          </a:xfrm>
        </p:grpSpPr>
        <p:sp>
          <p:nvSpPr>
            <p:cNvPr id="11600" name="Google Shape;11600;p91"/>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91"/>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91"/>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91"/>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91"/>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91"/>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1"/>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91"/>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91"/>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91"/>
          <p:cNvGrpSpPr/>
          <p:nvPr/>
        </p:nvGrpSpPr>
        <p:grpSpPr>
          <a:xfrm>
            <a:off x="4622930" y="1631816"/>
            <a:ext cx="421951" cy="419677"/>
            <a:chOff x="-4211975" y="2046625"/>
            <a:chExt cx="292250" cy="290675"/>
          </a:xfrm>
        </p:grpSpPr>
        <p:sp>
          <p:nvSpPr>
            <p:cNvPr id="11610" name="Google Shape;11610;p91"/>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91"/>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91"/>
          <p:cNvGrpSpPr/>
          <p:nvPr/>
        </p:nvGrpSpPr>
        <p:grpSpPr>
          <a:xfrm>
            <a:off x="4672976" y="2138699"/>
            <a:ext cx="321859" cy="424225"/>
            <a:chOff x="-4178875" y="2405775"/>
            <a:chExt cx="222925" cy="293825"/>
          </a:xfrm>
        </p:grpSpPr>
        <p:sp>
          <p:nvSpPr>
            <p:cNvPr id="11613" name="Google Shape;11613;p91"/>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91"/>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91"/>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6" name="Google Shape;11616;p91"/>
          <p:cNvGrpSpPr/>
          <p:nvPr/>
        </p:nvGrpSpPr>
        <p:grpSpPr>
          <a:xfrm>
            <a:off x="4635439" y="2673483"/>
            <a:ext cx="420796" cy="395746"/>
            <a:chOff x="-4211975" y="2783850"/>
            <a:chExt cx="291450" cy="274100"/>
          </a:xfrm>
        </p:grpSpPr>
        <p:sp>
          <p:nvSpPr>
            <p:cNvPr id="11617" name="Google Shape;11617;p91"/>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1"/>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91"/>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0" name="Google Shape;11620;p91"/>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1" name="Google Shape;11621;p91"/>
          <p:cNvGrpSpPr/>
          <p:nvPr/>
        </p:nvGrpSpPr>
        <p:grpSpPr>
          <a:xfrm>
            <a:off x="7340368" y="2140413"/>
            <a:ext cx="420796" cy="420796"/>
            <a:chOff x="-2419325" y="2408150"/>
            <a:chExt cx="291450" cy="291450"/>
          </a:xfrm>
        </p:grpSpPr>
        <p:sp>
          <p:nvSpPr>
            <p:cNvPr id="11622" name="Google Shape;11622;p91"/>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91"/>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91"/>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1"/>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1"/>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91"/>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91"/>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9" name="Google Shape;11629;p91"/>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0" name="Google Shape;11630;p91"/>
          <p:cNvGrpSpPr/>
          <p:nvPr/>
        </p:nvGrpSpPr>
        <p:grpSpPr>
          <a:xfrm>
            <a:off x="4661893" y="3231514"/>
            <a:ext cx="420796" cy="421914"/>
            <a:chOff x="-1333200" y="2770450"/>
            <a:chExt cx="291450" cy="292225"/>
          </a:xfrm>
        </p:grpSpPr>
        <p:sp>
          <p:nvSpPr>
            <p:cNvPr id="11631" name="Google Shape;11631;p91"/>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91"/>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91"/>
          <p:cNvGrpSpPr/>
          <p:nvPr/>
        </p:nvGrpSpPr>
        <p:grpSpPr>
          <a:xfrm>
            <a:off x="2458506" y="1631256"/>
            <a:ext cx="423069" cy="420796"/>
            <a:chOff x="-5635200" y="2037975"/>
            <a:chExt cx="293025" cy="291450"/>
          </a:xfrm>
        </p:grpSpPr>
        <p:sp>
          <p:nvSpPr>
            <p:cNvPr id="11634" name="Google Shape;11634;p91"/>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91"/>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91"/>
          <p:cNvGrpSpPr/>
          <p:nvPr/>
        </p:nvGrpSpPr>
        <p:grpSpPr>
          <a:xfrm>
            <a:off x="2456792" y="2140412"/>
            <a:ext cx="426499" cy="420796"/>
            <a:chOff x="-5637575" y="2397900"/>
            <a:chExt cx="295400" cy="291450"/>
          </a:xfrm>
        </p:grpSpPr>
        <p:sp>
          <p:nvSpPr>
            <p:cNvPr id="11637" name="Google Shape;11637;p91"/>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91"/>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91"/>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1"/>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91"/>
          <p:cNvGrpSpPr/>
          <p:nvPr/>
        </p:nvGrpSpPr>
        <p:grpSpPr>
          <a:xfrm>
            <a:off x="2470455" y="2660397"/>
            <a:ext cx="423033" cy="421914"/>
            <a:chOff x="-5635975" y="2757075"/>
            <a:chExt cx="293000" cy="292225"/>
          </a:xfrm>
        </p:grpSpPr>
        <p:sp>
          <p:nvSpPr>
            <p:cNvPr id="11642" name="Google Shape;11642;p91"/>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91"/>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91"/>
          <p:cNvGrpSpPr/>
          <p:nvPr/>
        </p:nvGrpSpPr>
        <p:grpSpPr>
          <a:xfrm>
            <a:off x="5154391" y="1631256"/>
            <a:ext cx="423069" cy="420796"/>
            <a:chOff x="-3854375" y="2046625"/>
            <a:chExt cx="293025" cy="291450"/>
          </a:xfrm>
        </p:grpSpPr>
        <p:sp>
          <p:nvSpPr>
            <p:cNvPr id="11645" name="Google Shape;11645;p91"/>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91"/>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91"/>
          <p:cNvGrpSpPr/>
          <p:nvPr/>
        </p:nvGrpSpPr>
        <p:grpSpPr>
          <a:xfrm>
            <a:off x="5153254" y="2138717"/>
            <a:ext cx="425343" cy="424188"/>
            <a:chOff x="-3854375" y="2405000"/>
            <a:chExt cx="294600" cy="293800"/>
          </a:xfrm>
        </p:grpSpPr>
        <p:sp>
          <p:nvSpPr>
            <p:cNvPr id="11648" name="Google Shape;11648;p91"/>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91"/>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91"/>
          <p:cNvGrpSpPr/>
          <p:nvPr/>
        </p:nvGrpSpPr>
        <p:grpSpPr>
          <a:xfrm>
            <a:off x="5167459" y="2659838"/>
            <a:ext cx="420796" cy="423033"/>
            <a:chOff x="-3852025" y="2764950"/>
            <a:chExt cx="291450" cy="293000"/>
          </a:xfrm>
        </p:grpSpPr>
        <p:sp>
          <p:nvSpPr>
            <p:cNvPr id="11651" name="Google Shape;11651;p91"/>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91"/>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3" name="Google Shape;11653;p91"/>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91"/>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5" name="Google Shape;11655;p91"/>
          <p:cNvGrpSpPr/>
          <p:nvPr/>
        </p:nvGrpSpPr>
        <p:grpSpPr>
          <a:xfrm>
            <a:off x="7890048" y="2660398"/>
            <a:ext cx="420796" cy="421914"/>
            <a:chOff x="-2060175" y="2768875"/>
            <a:chExt cx="291450" cy="292225"/>
          </a:xfrm>
        </p:grpSpPr>
        <p:sp>
          <p:nvSpPr>
            <p:cNvPr id="11656" name="Google Shape;11656;p91"/>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91"/>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91"/>
          <p:cNvGrpSpPr/>
          <p:nvPr/>
        </p:nvGrpSpPr>
        <p:grpSpPr>
          <a:xfrm>
            <a:off x="1903657" y="3232071"/>
            <a:ext cx="421914" cy="420796"/>
            <a:chOff x="-937025" y="2064750"/>
            <a:chExt cx="292225" cy="291450"/>
          </a:xfrm>
        </p:grpSpPr>
        <p:sp>
          <p:nvSpPr>
            <p:cNvPr id="11659" name="Google Shape;11659;p91"/>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91"/>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91"/>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91"/>
          <p:cNvGrpSpPr/>
          <p:nvPr/>
        </p:nvGrpSpPr>
        <p:grpSpPr>
          <a:xfrm>
            <a:off x="3006820" y="1630697"/>
            <a:ext cx="421951" cy="421914"/>
            <a:chOff x="-5276050" y="2037975"/>
            <a:chExt cx="292250" cy="292225"/>
          </a:xfrm>
        </p:grpSpPr>
        <p:sp>
          <p:nvSpPr>
            <p:cNvPr id="11663" name="Google Shape;11663;p91"/>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91"/>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91"/>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6" name="Google Shape;11666;p91"/>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91"/>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8" name="Google Shape;11668;p91"/>
          <p:cNvGrpSpPr/>
          <p:nvPr/>
        </p:nvGrpSpPr>
        <p:grpSpPr>
          <a:xfrm>
            <a:off x="5765634" y="1631256"/>
            <a:ext cx="324133" cy="420796"/>
            <a:chOff x="-3462150" y="2046625"/>
            <a:chExt cx="224500" cy="291450"/>
          </a:xfrm>
        </p:grpSpPr>
        <p:sp>
          <p:nvSpPr>
            <p:cNvPr id="11669" name="Google Shape;11669;p91"/>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91"/>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91"/>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91"/>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1"/>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91"/>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91"/>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91"/>
          <p:cNvGrpSpPr/>
          <p:nvPr/>
        </p:nvGrpSpPr>
        <p:grpSpPr>
          <a:xfrm>
            <a:off x="5741197" y="2139276"/>
            <a:ext cx="373006" cy="423069"/>
            <a:chOff x="-3478675" y="2405775"/>
            <a:chExt cx="258350" cy="293025"/>
          </a:xfrm>
        </p:grpSpPr>
        <p:sp>
          <p:nvSpPr>
            <p:cNvPr id="11677" name="Google Shape;11677;p91"/>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91"/>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91"/>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91"/>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91"/>
          <p:cNvGrpSpPr/>
          <p:nvPr/>
        </p:nvGrpSpPr>
        <p:grpSpPr>
          <a:xfrm>
            <a:off x="5803715" y="2660398"/>
            <a:ext cx="271831" cy="421914"/>
            <a:chOff x="-3443250" y="2765725"/>
            <a:chExt cx="188275" cy="292225"/>
          </a:xfrm>
        </p:grpSpPr>
        <p:sp>
          <p:nvSpPr>
            <p:cNvPr id="11682" name="Google Shape;11682;p91"/>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91"/>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1"/>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1"/>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91"/>
          <p:cNvGrpSpPr/>
          <p:nvPr/>
        </p:nvGrpSpPr>
        <p:grpSpPr>
          <a:xfrm>
            <a:off x="832612" y="3230934"/>
            <a:ext cx="371887" cy="423069"/>
            <a:chOff x="-1684475" y="2049000"/>
            <a:chExt cx="257575" cy="293025"/>
          </a:xfrm>
        </p:grpSpPr>
        <p:sp>
          <p:nvSpPr>
            <p:cNvPr id="11687" name="Google Shape;11687;p91"/>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91"/>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1"/>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91"/>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1" name="Google Shape;11691;p91"/>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2" name="Google Shape;11692;p91"/>
          <p:cNvGrpSpPr/>
          <p:nvPr/>
        </p:nvGrpSpPr>
        <p:grpSpPr>
          <a:xfrm>
            <a:off x="4122504" y="3231514"/>
            <a:ext cx="420796" cy="421914"/>
            <a:chOff x="-1700225" y="2768875"/>
            <a:chExt cx="291450" cy="292225"/>
          </a:xfrm>
        </p:grpSpPr>
        <p:sp>
          <p:nvSpPr>
            <p:cNvPr id="11693" name="Google Shape;11693;p9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9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9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9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91"/>
          <p:cNvGrpSpPr/>
          <p:nvPr/>
        </p:nvGrpSpPr>
        <p:grpSpPr>
          <a:xfrm>
            <a:off x="3590852" y="3230935"/>
            <a:ext cx="371887" cy="423069"/>
            <a:chOff x="-919700" y="2420750"/>
            <a:chExt cx="257575" cy="293025"/>
          </a:xfrm>
        </p:grpSpPr>
        <p:sp>
          <p:nvSpPr>
            <p:cNvPr id="11700" name="Google Shape;11700;p91"/>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1"/>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1"/>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91"/>
          <p:cNvGrpSpPr/>
          <p:nvPr/>
        </p:nvGrpSpPr>
        <p:grpSpPr>
          <a:xfrm>
            <a:off x="1926044" y="1645950"/>
            <a:ext cx="409531" cy="410617"/>
            <a:chOff x="6679825" y="2693700"/>
            <a:chExt cx="257875" cy="258575"/>
          </a:xfrm>
        </p:grpSpPr>
        <p:sp>
          <p:nvSpPr>
            <p:cNvPr id="11704" name="Google Shape;11704;p91"/>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91"/>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91"/>
          <p:cNvGrpSpPr/>
          <p:nvPr/>
        </p:nvGrpSpPr>
        <p:grpSpPr>
          <a:xfrm>
            <a:off x="1915618" y="2142110"/>
            <a:ext cx="420531" cy="417262"/>
            <a:chOff x="6790450" y="3119050"/>
            <a:chExt cx="262750" cy="260675"/>
          </a:xfrm>
        </p:grpSpPr>
        <p:sp>
          <p:nvSpPr>
            <p:cNvPr id="11707" name="Google Shape;11707;p91"/>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1"/>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91"/>
          <p:cNvGrpSpPr/>
          <p:nvPr/>
        </p:nvGrpSpPr>
        <p:grpSpPr>
          <a:xfrm>
            <a:off x="6542730" y="3755436"/>
            <a:ext cx="358093" cy="407391"/>
            <a:chOff x="7660859" y="2571753"/>
            <a:chExt cx="366561" cy="417024"/>
          </a:xfrm>
        </p:grpSpPr>
        <p:sp>
          <p:nvSpPr>
            <p:cNvPr id="11710" name="Google Shape;11710;p91"/>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91"/>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91"/>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91"/>
          <p:cNvGrpSpPr/>
          <p:nvPr/>
        </p:nvGrpSpPr>
        <p:grpSpPr>
          <a:xfrm>
            <a:off x="4077412" y="3755436"/>
            <a:ext cx="407391" cy="407391"/>
            <a:chOff x="5566722" y="2571753"/>
            <a:chExt cx="417024" cy="417024"/>
          </a:xfrm>
        </p:grpSpPr>
        <p:sp>
          <p:nvSpPr>
            <p:cNvPr id="11714" name="Google Shape;11714;p91"/>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91"/>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91"/>
          <p:cNvGrpSpPr/>
          <p:nvPr/>
        </p:nvGrpSpPr>
        <p:grpSpPr>
          <a:xfrm>
            <a:off x="4693744" y="3857692"/>
            <a:ext cx="407381" cy="202880"/>
            <a:chOff x="6090251" y="2676413"/>
            <a:chExt cx="417014" cy="207677"/>
          </a:xfrm>
        </p:grpSpPr>
        <p:sp>
          <p:nvSpPr>
            <p:cNvPr id="11717" name="Google Shape;11717;p91"/>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1"/>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91"/>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91"/>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91"/>
          <p:cNvGrpSpPr/>
          <p:nvPr/>
        </p:nvGrpSpPr>
        <p:grpSpPr>
          <a:xfrm>
            <a:off x="5926398" y="3755436"/>
            <a:ext cx="407391" cy="407391"/>
            <a:chOff x="7137330" y="2571753"/>
            <a:chExt cx="417024" cy="417024"/>
          </a:xfrm>
        </p:grpSpPr>
        <p:sp>
          <p:nvSpPr>
            <p:cNvPr id="11722" name="Google Shape;11722;p91"/>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91"/>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91"/>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91"/>
          <p:cNvGrpSpPr/>
          <p:nvPr/>
        </p:nvGrpSpPr>
        <p:grpSpPr>
          <a:xfrm>
            <a:off x="5310066" y="3755436"/>
            <a:ext cx="407391" cy="407391"/>
            <a:chOff x="6613801" y="2571753"/>
            <a:chExt cx="417024" cy="417024"/>
          </a:xfrm>
        </p:grpSpPr>
        <p:sp>
          <p:nvSpPr>
            <p:cNvPr id="11726" name="Google Shape;11726;p91"/>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91"/>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91"/>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91"/>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91"/>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91"/>
          <p:cNvGrpSpPr/>
          <p:nvPr/>
        </p:nvGrpSpPr>
        <p:grpSpPr>
          <a:xfrm>
            <a:off x="7896740" y="3238780"/>
            <a:ext cx="407411" cy="407411"/>
            <a:chOff x="2964567" y="2571753"/>
            <a:chExt cx="417045" cy="417045"/>
          </a:xfrm>
        </p:grpSpPr>
        <p:sp>
          <p:nvSpPr>
            <p:cNvPr id="11732" name="Google Shape;11732;p91"/>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91"/>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4" name="Google Shape;11734;p91"/>
          <p:cNvGrpSpPr/>
          <p:nvPr/>
        </p:nvGrpSpPr>
        <p:grpSpPr>
          <a:xfrm>
            <a:off x="1612062" y="3815897"/>
            <a:ext cx="407391" cy="286470"/>
            <a:chOff x="3476576" y="2633631"/>
            <a:chExt cx="417024" cy="293244"/>
          </a:xfrm>
        </p:grpSpPr>
        <p:sp>
          <p:nvSpPr>
            <p:cNvPr id="11735" name="Google Shape;11735;p91"/>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91"/>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91"/>
          <p:cNvGrpSpPr/>
          <p:nvPr/>
        </p:nvGrpSpPr>
        <p:grpSpPr>
          <a:xfrm>
            <a:off x="2228394" y="3755508"/>
            <a:ext cx="407411" cy="407248"/>
            <a:chOff x="3988564" y="2571836"/>
            <a:chExt cx="417045" cy="416878"/>
          </a:xfrm>
        </p:grpSpPr>
        <p:sp>
          <p:nvSpPr>
            <p:cNvPr id="11738" name="Google Shape;11738;p91"/>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91"/>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0" name="Google Shape;11740;p91"/>
          <p:cNvGrpSpPr/>
          <p:nvPr/>
        </p:nvGrpSpPr>
        <p:grpSpPr>
          <a:xfrm>
            <a:off x="2844747" y="3755436"/>
            <a:ext cx="407391" cy="407391"/>
            <a:chOff x="4500573" y="2571753"/>
            <a:chExt cx="417024" cy="417024"/>
          </a:xfrm>
        </p:grpSpPr>
        <p:sp>
          <p:nvSpPr>
            <p:cNvPr id="11741" name="Google Shape;11741;p91"/>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91"/>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91"/>
          <p:cNvGrpSpPr/>
          <p:nvPr/>
        </p:nvGrpSpPr>
        <p:grpSpPr>
          <a:xfrm>
            <a:off x="3461079" y="3755436"/>
            <a:ext cx="407391" cy="407391"/>
            <a:chOff x="5012603" y="2571753"/>
            <a:chExt cx="417024" cy="417024"/>
          </a:xfrm>
        </p:grpSpPr>
        <p:sp>
          <p:nvSpPr>
            <p:cNvPr id="11744" name="Google Shape;11744;p91"/>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91"/>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6" name="Google Shape;11746;p91"/>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7" name="Google Shape;11747;p91"/>
          <p:cNvGrpSpPr/>
          <p:nvPr/>
        </p:nvGrpSpPr>
        <p:grpSpPr>
          <a:xfrm>
            <a:off x="5721826" y="3238790"/>
            <a:ext cx="407432" cy="407391"/>
            <a:chOff x="812101" y="2571761"/>
            <a:chExt cx="417066" cy="417024"/>
          </a:xfrm>
        </p:grpSpPr>
        <p:sp>
          <p:nvSpPr>
            <p:cNvPr id="11748" name="Google Shape;11748;p91"/>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1"/>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91"/>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91"/>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91"/>
          <p:cNvGrpSpPr/>
          <p:nvPr/>
        </p:nvGrpSpPr>
        <p:grpSpPr>
          <a:xfrm>
            <a:off x="6242420" y="3238790"/>
            <a:ext cx="407391" cy="407391"/>
            <a:chOff x="1323129" y="2571761"/>
            <a:chExt cx="417024" cy="417024"/>
          </a:xfrm>
        </p:grpSpPr>
        <p:sp>
          <p:nvSpPr>
            <p:cNvPr id="11753" name="Google Shape;11753;p91"/>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91"/>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91"/>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91"/>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7" name="Google Shape;11757;p91"/>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8" name="Google Shape;11758;p91"/>
          <p:cNvGrpSpPr/>
          <p:nvPr/>
        </p:nvGrpSpPr>
        <p:grpSpPr>
          <a:xfrm>
            <a:off x="7378895" y="3238843"/>
            <a:ext cx="408023" cy="407411"/>
            <a:chOff x="2344476" y="2571761"/>
            <a:chExt cx="417671" cy="417045"/>
          </a:xfrm>
        </p:grpSpPr>
        <p:sp>
          <p:nvSpPr>
            <p:cNvPr id="11759" name="Google Shape;11759;p91"/>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91"/>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91"/>
          <p:cNvGrpSpPr/>
          <p:nvPr/>
        </p:nvGrpSpPr>
        <p:grpSpPr>
          <a:xfrm>
            <a:off x="7109755" y="3759535"/>
            <a:ext cx="399178" cy="399178"/>
            <a:chOff x="2038375" y="3798025"/>
            <a:chExt cx="841792" cy="841792"/>
          </a:xfrm>
        </p:grpSpPr>
        <p:sp>
          <p:nvSpPr>
            <p:cNvPr id="11762" name="Google Shape;11762;p91"/>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91"/>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67" name="Shape 11767"/>
        <p:cNvGrpSpPr/>
        <p:nvPr/>
      </p:nvGrpSpPr>
      <p:grpSpPr>
        <a:xfrm>
          <a:off x="0" y="0"/>
          <a:ext cx="0" cy="0"/>
          <a:chOff x="0" y="0"/>
          <a:chExt cx="0" cy="0"/>
        </a:xfrm>
      </p:grpSpPr>
      <p:pic>
        <p:nvPicPr>
          <p:cNvPr id="11768" name="Google Shape;11768;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42"/>
          <p:cNvSpPr txBox="1"/>
          <p:nvPr>
            <p:ph type="title"/>
          </p:nvPr>
        </p:nvSpPr>
        <p:spPr>
          <a:xfrm>
            <a:off x="722400" y="539500"/>
            <a:ext cx="76992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Problema</a:t>
            </a:r>
            <a:endParaRPr/>
          </a:p>
        </p:txBody>
      </p:sp>
      <p:sp>
        <p:nvSpPr>
          <p:cNvPr id="1039" name="Google Shape;1039;p42"/>
          <p:cNvSpPr txBox="1"/>
          <p:nvPr>
            <p:ph idx="1" type="body"/>
          </p:nvPr>
        </p:nvSpPr>
        <p:spPr>
          <a:xfrm>
            <a:off x="722375" y="1115500"/>
            <a:ext cx="6911100" cy="30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 </a:t>
            </a:r>
            <a:r>
              <a:rPr lang="en"/>
              <a:t>análisis</a:t>
            </a:r>
            <a:r>
              <a:rPr lang="en"/>
              <a:t> de datos es un tema delicado debido a la gran cantidad de factores que pueden afectar negativamente al resultado final, entre estos factores entra el procesamiento incorrecto de datos o el no poder procesar los datos a tiempo.</a:t>
            </a:r>
            <a:endParaRPr/>
          </a:p>
          <a:p>
            <a:pPr indent="0" lvl="0" marL="0" rtl="0" algn="l">
              <a:spcBef>
                <a:spcPts val="1200"/>
              </a:spcBef>
              <a:spcAft>
                <a:spcPts val="0"/>
              </a:spcAft>
              <a:buNone/>
            </a:pPr>
            <a:r>
              <a:rPr lang="en"/>
              <a:t>Actualmente, el procesamiento de datos es costoso tanto en tiempo como en dinero, no poder procesar la </a:t>
            </a:r>
            <a:r>
              <a:rPr lang="en"/>
              <a:t>información</a:t>
            </a:r>
            <a:r>
              <a:rPr lang="en"/>
              <a:t> a tiempo es igual a perder estos datos.</a:t>
            </a:r>
            <a:endParaRPr/>
          </a:p>
          <a:p>
            <a:pPr indent="0" lvl="0" marL="0" rtl="0" algn="l">
              <a:spcBef>
                <a:spcPts val="1200"/>
              </a:spcBef>
              <a:spcAft>
                <a:spcPts val="0"/>
              </a:spcAft>
              <a:buNone/>
            </a:pPr>
            <a:r>
              <a:rPr lang="en"/>
              <a:t>En Estados Unidos, se estima que las empresas llegan a perder 3 trillones de </a:t>
            </a:r>
            <a:r>
              <a:rPr lang="en"/>
              <a:t>dólares</a:t>
            </a:r>
            <a:r>
              <a:rPr lang="en"/>
              <a:t> al año </a:t>
            </a:r>
            <a:r>
              <a:rPr lang="en"/>
              <a:t>únicamente</a:t>
            </a:r>
            <a:r>
              <a:rPr lang="en"/>
              <a:t> en datos incorrectos. ¹</a:t>
            </a:r>
            <a:endParaRPr/>
          </a:p>
          <a:p>
            <a:pPr indent="0" lvl="0" marL="0" rtl="0" algn="l">
              <a:spcBef>
                <a:spcPts val="1200"/>
              </a:spcBef>
              <a:spcAft>
                <a:spcPts val="0"/>
              </a:spcAft>
              <a:buNone/>
            </a:pPr>
            <a:r>
              <a:rPr lang="en"/>
              <a:t>Incluso si los datos </a:t>
            </a:r>
            <a:r>
              <a:rPr lang="en"/>
              <a:t>están</a:t>
            </a:r>
            <a:r>
              <a:rPr lang="en"/>
              <a:t> procesados correctamente, es importante que sean legibles, ya sea como numeros o graficos. Si es que la persona que necesita la </a:t>
            </a:r>
            <a:r>
              <a:rPr lang="en"/>
              <a:t>información</a:t>
            </a:r>
            <a:r>
              <a:rPr lang="en"/>
              <a:t>, no es capaz de leerla de manera clara, entonces la </a:t>
            </a:r>
            <a:r>
              <a:rPr lang="en"/>
              <a:t>información</a:t>
            </a:r>
            <a:r>
              <a:rPr lang="en"/>
              <a:t> no sirve de nada.</a:t>
            </a:r>
            <a:endParaRPr/>
          </a:p>
          <a:p>
            <a:pPr indent="0" lvl="0" marL="0" rtl="0" algn="l">
              <a:spcBef>
                <a:spcPts val="1200"/>
              </a:spcBef>
              <a:spcAft>
                <a:spcPts val="1200"/>
              </a:spcAft>
              <a:buNone/>
            </a:pPr>
            <a:r>
              <a:rPr lang="en"/>
              <a:t>Que la </a:t>
            </a:r>
            <a:r>
              <a:rPr lang="en"/>
              <a:t>información</a:t>
            </a:r>
            <a:r>
              <a:rPr lang="en"/>
              <a:t> llegue de manera incorrecta o poco clara a la persona que la necesita, supone un gran golpe en la toma de decisiones y </a:t>
            </a:r>
            <a:r>
              <a:rPr lang="en"/>
              <a:t>planeación</a:t>
            </a:r>
            <a:r>
              <a:rPr lang="en"/>
              <a:t> dentro de una empresa.</a:t>
            </a:r>
            <a:endParaRPr/>
          </a:p>
        </p:txBody>
      </p:sp>
      <p:sp>
        <p:nvSpPr>
          <p:cNvPr id="1040" name="Google Shape;1040;p42"/>
          <p:cNvSpPr txBox="1"/>
          <p:nvPr>
            <p:ph idx="1" type="body"/>
          </p:nvPr>
        </p:nvSpPr>
        <p:spPr>
          <a:xfrm>
            <a:off x="592650" y="4031850"/>
            <a:ext cx="3813900" cy="48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800"/>
          </a:p>
          <a:p>
            <a:pPr indent="-279400" lvl="0" marL="457200" rtl="0" algn="l">
              <a:spcBef>
                <a:spcPts val="1000"/>
              </a:spcBef>
              <a:spcAft>
                <a:spcPts val="0"/>
              </a:spcAft>
              <a:buSzPts val="800"/>
              <a:buAutoNum type="arabicPeriod"/>
            </a:pPr>
            <a:r>
              <a:rPr lang="en" sz="800"/>
              <a:t>https://hbr.org/2016/09/bad-data-costs-the-u-s-3-trillion-per-year</a:t>
            </a:r>
            <a:endParaRPr sz="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43"/>
          <p:cNvSpPr txBox="1"/>
          <p:nvPr>
            <p:ph type="title"/>
          </p:nvPr>
        </p:nvSpPr>
        <p:spPr>
          <a:xfrm>
            <a:off x="2777400" y="2406700"/>
            <a:ext cx="3589200" cy="93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300"/>
              <a:t>Objetivos</a:t>
            </a:r>
            <a:endParaRPr b="0" sz="4100"/>
          </a:p>
        </p:txBody>
      </p:sp>
      <p:sp>
        <p:nvSpPr>
          <p:cNvPr id="1046" name="Google Shape;1046;p43"/>
          <p:cNvSpPr txBox="1"/>
          <p:nvPr>
            <p:ph idx="2" type="title"/>
          </p:nvPr>
        </p:nvSpPr>
        <p:spPr>
          <a:xfrm>
            <a:off x="3943650" y="1259025"/>
            <a:ext cx="1256700" cy="108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1047" name="Google Shape;1047;p43"/>
          <p:cNvGrpSpPr/>
          <p:nvPr/>
        </p:nvGrpSpPr>
        <p:grpSpPr>
          <a:xfrm>
            <a:off x="7808800" y="3403550"/>
            <a:ext cx="986125" cy="2095500"/>
            <a:chOff x="7631225" y="2241175"/>
            <a:chExt cx="986125" cy="2095500"/>
          </a:xfrm>
        </p:grpSpPr>
        <p:cxnSp>
          <p:nvCxnSpPr>
            <p:cNvPr id="1048" name="Google Shape;1048;p43"/>
            <p:cNvCxnSpPr/>
            <p:nvPr/>
          </p:nvCxnSpPr>
          <p:spPr>
            <a:xfrm>
              <a:off x="763122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49" name="Google Shape;1049;p43"/>
            <p:cNvCxnSpPr/>
            <p:nvPr/>
          </p:nvCxnSpPr>
          <p:spPr>
            <a:xfrm>
              <a:off x="770708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0" name="Google Shape;1050;p43"/>
            <p:cNvCxnSpPr/>
            <p:nvPr/>
          </p:nvCxnSpPr>
          <p:spPr>
            <a:xfrm>
              <a:off x="778293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1" name="Google Shape;1051;p43"/>
            <p:cNvCxnSpPr/>
            <p:nvPr/>
          </p:nvCxnSpPr>
          <p:spPr>
            <a:xfrm>
              <a:off x="7858792"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2" name="Google Shape;1052;p43"/>
            <p:cNvCxnSpPr/>
            <p:nvPr/>
          </p:nvCxnSpPr>
          <p:spPr>
            <a:xfrm>
              <a:off x="801050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3" name="Google Shape;1053;p43"/>
            <p:cNvCxnSpPr/>
            <p:nvPr/>
          </p:nvCxnSpPr>
          <p:spPr>
            <a:xfrm>
              <a:off x="8162215"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4" name="Google Shape;1054;p43"/>
            <p:cNvCxnSpPr/>
            <p:nvPr/>
          </p:nvCxnSpPr>
          <p:spPr>
            <a:xfrm>
              <a:off x="8313927"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5" name="Google Shape;1055;p43"/>
            <p:cNvCxnSpPr/>
            <p:nvPr/>
          </p:nvCxnSpPr>
          <p:spPr>
            <a:xfrm>
              <a:off x="793464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6" name="Google Shape;1056;p43"/>
            <p:cNvCxnSpPr/>
            <p:nvPr/>
          </p:nvCxnSpPr>
          <p:spPr>
            <a:xfrm>
              <a:off x="8086360"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7" name="Google Shape;1057;p43"/>
            <p:cNvCxnSpPr/>
            <p:nvPr/>
          </p:nvCxnSpPr>
          <p:spPr>
            <a:xfrm>
              <a:off x="8238071"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8" name="Google Shape;1058;p43"/>
            <p:cNvCxnSpPr/>
            <p:nvPr/>
          </p:nvCxnSpPr>
          <p:spPr>
            <a:xfrm>
              <a:off x="8389783"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59" name="Google Shape;1059;p43"/>
            <p:cNvCxnSpPr/>
            <p:nvPr/>
          </p:nvCxnSpPr>
          <p:spPr>
            <a:xfrm>
              <a:off x="8465638"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60" name="Google Shape;1060;p43"/>
            <p:cNvCxnSpPr/>
            <p:nvPr/>
          </p:nvCxnSpPr>
          <p:spPr>
            <a:xfrm>
              <a:off x="8541494" y="2241175"/>
              <a:ext cx="0" cy="2095500"/>
            </a:xfrm>
            <a:prstGeom prst="straightConnector1">
              <a:avLst/>
            </a:prstGeom>
            <a:noFill/>
            <a:ln cap="flat" cmpd="sng" w="9525">
              <a:solidFill>
                <a:schemeClr val="lt2"/>
              </a:solidFill>
              <a:prstDash val="solid"/>
              <a:round/>
              <a:headEnd len="med" w="med" type="none"/>
              <a:tailEnd len="med" w="med" type="none"/>
            </a:ln>
          </p:spPr>
        </p:cxnSp>
        <p:cxnSp>
          <p:nvCxnSpPr>
            <p:cNvPr id="1061" name="Google Shape;1061;p43"/>
            <p:cNvCxnSpPr/>
            <p:nvPr/>
          </p:nvCxnSpPr>
          <p:spPr>
            <a:xfrm>
              <a:off x="8617350" y="2241175"/>
              <a:ext cx="0" cy="2095500"/>
            </a:xfrm>
            <a:prstGeom prst="straightConnector1">
              <a:avLst/>
            </a:prstGeom>
            <a:noFill/>
            <a:ln cap="flat" cmpd="sng" w="9525">
              <a:solidFill>
                <a:schemeClr val="lt2"/>
              </a:solidFill>
              <a:prstDash val="solid"/>
              <a:round/>
              <a:headEnd len="med" w="med" type="none"/>
              <a:tailEnd len="med" w="med" type="none"/>
            </a:ln>
          </p:spPr>
        </p:cxnSp>
      </p:grpSp>
      <p:sp>
        <p:nvSpPr>
          <p:cNvPr id="1062" name="Google Shape;1062;p43"/>
          <p:cNvSpPr/>
          <p:nvPr/>
        </p:nvSpPr>
        <p:spPr>
          <a:xfrm rot="5400000">
            <a:off x="-1603450" y="1231038"/>
            <a:ext cx="2325825" cy="2325825"/>
          </a:xfrm>
          <a:custGeom>
            <a:rect b="b" l="l" r="r" t="t"/>
            <a:pathLst>
              <a:path extrusionOk="0" h="93033" w="93033">
                <a:moveTo>
                  <a:pt x="89685" y="61054"/>
                </a:moveTo>
                <a:lnTo>
                  <a:pt x="89685" y="63796"/>
                </a:lnTo>
                <a:lnTo>
                  <a:pt x="89927" y="63150"/>
                </a:lnTo>
                <a:lnTo>
                  <a:pt x="89927" y="61054"/>
                </a:lnTo>
                <a:lnTo>
                  <a:pt x="90693" y="61054"/>
                </a:lnTo>
                <a:cubicBezTo>
                  <a:pt x="90733" y="60973"/>
                  <a:pt x="90733" y="60892"/>
                  <a:pt x="90774" y="60812"/>
                </a:cubicBezTo>
                <a:lnTo>
                  <a:pt x="89927" y="60812"/>
                </a:lnTo>
                <a:lnTo>
                  <a:pt x="89927" y="56255"/>
                </a:lnTo>
                <a:lnTo>
                  <a:pt x="91984" y="56255"/>
                </a:lnTo>
                <a:cubicBezTo>
                  <a:pt x="92024" y="56174"/>
                  <a:pt x="92024" y="56093"/>
                  <a:pt x="92064" y="56013"/>
                </a:cubicBezTo>
                <a:lnTo>
                  <a:pt x="89927" y="56013"/>
                </a:lnTo>
                <a:lnTo>
                  <a:pt x="89927" y="51456"/>
                </a:lnTo>
                <a:lnTo>
                  <a:pt x="92750" y="51456"/>
                </a:lnTo>
                <a:cubicBezTo>
                  <a:pt x="92750" y="51375"/>
                  <a:pt x="92790" y="51295"/>
                  <a:pt x="92790" y="51174"/>
                </a:cubicBezTo>
                <a:lnTo>
                  <a:pt x="89927" y="51174"/>
                </a:lnTo>
                <a:lnTo>
                  <a:pt x="89927" y="46617"/>
                </a:lnTo>
                <a:lnTo>
                  <a:pt x="93032" y="46617"/>
                </a:lnTo>
                <a:lnTo>
                  <a:pt x="93032" y="46496"/>
                </a:lnTo>
                <a:lnTo>
                  <a:pt x="93032" y="46375"/>
                </a:lnTo>
                <a:lnTo>
                  <a:pt x="89927" y="46375"/>
                </a:lnTo>
                <a:lnTo>
                  <a:pt x="89927" y="41818"/>
                </a:lnTo>
                <a:lnTo>
                  <a:pt x="92790" y="41818"/>
                </a:lnTo>
                <a:cubicBezTo>
                  <a:pt x="92790" y="41737"/>
                  <a:pt x="92750" y="41657"/>
                  <a:pt x="92750" y="41576"/>
                </a:cubicBezTo>
                <a:lnTo>
                  <a:pt x="89927" y="41576"/>
                </a:lnTo>
                <a:lnTo>
                  <a:pt x="89927" y="36979"/>
                </a:lnTo>
                <a:lnTo>
                  <a:pt x="92064" y="36979"/>
                </a:lnTo>
                <a:cubicBezTo>
                  <a:pt x="92024" y="36898"/>
                  <a:pt x="92024" y="36818"/>
                  <a:pt x="91984" y="36737"/>
                </a:cubicBezTo>
                <a:lnTo>
                  <a:pt x="89927" y="36737"/>
                </a:lnTo>
                <a:lnTo>
                  <a:pt x="89927" y="32180"/>
                </a:lnTo>
                <a:lnTo>
                  <a:pt x="90774" y="32180"/>
                </a:lnTo>
                <a:cubicBezTo>
                  <a:pt x="90733" y="32099"/>
                  <a:pt x="90733" y="32019"/>
                  <a:pt x="90693" y="31938"/>
                </a:cubicBezTo>
                <a:lnTo>
                  <a:pt x="89927" y="31938"/>
                </a:lnTo>
                <a:lnTo>
                  <a:pt x="89927" y="29841"/>
                </a:lnTo>
                <a:lnTo>
                  <a:pt x="89685" y="29196"/>
                </a:lnTo>
                <a:lnTo>
                  <a:pt x="89685" y="31938"/>
                </a:lnTo>
                <a:lnTo>
                  <a:pt x="85128" y="31938"/>
                </a:lnTo>
                <a:lnTo>
                  <a:pt x="85128" y="27381"/>
                </a:lnTo>
                <a:lnTo>
                  <a:pt x="88919" y="27381"/>
                </a:lnTo>
                <a:cubicBezTo>
                  <a:pt x="88879" y="27301"/>
                  <a:pt x="88838" y="27220"/>
                  <a:pt x="88798" y="27139"/>
                </a:cubicBezTo>
                <a:lnTo>
                  <a:pt x="85128" y="27139"/>
                </a:lnTo>
                <a:lnTo>
                  <a:pt x="85128" y="22542"/>
                </a:lnTo>
                <a:lnTo>
                  <a:pt x="86378" y="22542"/>
                </a:lnTo>
                <a:cubicBezTo>
                  <a:pt x="86338" y="22462"/>
                  <a:pt x="86298" y="22381"/>
                  <a:pt x="86257" y="22300"/>
                </a:cubicBezTo>
                <a:lnTo>
                  <a:pt x="85128" y="22300"/>
                </a:lnTo>
                <a:lnTo>
                  <a:pt x="85128" y="20566"/>
                </a:lnTo>
                <a:cubicBezTo>
                  <a:pt x="85048" y="20445"/>
                  <a:pt x="84967" y="20324"/>
                  <a:pt x="84886" y="20203"/>
                </a:cubicBezTo>
                <a:lnTo>
                  <a:pt x="84886" y="22300"/>
                </a:lnTo>
                <a:lnTo>
                  <a:pt x="80329" y="22300"/>
                </a:lnTo>
                <a:lnTo>
                  <a:pt x="80329" y="17743"/>
                </a:lnTo>
                <a:lnTo>
                  <a:pt x="83072" y="17743"/>
                </a:lnTo>
                <a:lnTo>
                  <a:pt x="82870" y="17501"/>
                </a:lnTo>
                <a:lnTo>
                  <a:pt x="80329" y="17501"/>
                </a:lnTo>
                <a:lnTo>
                  <a:pt x="80329" y="14558"/>
                </a:lnTo>
                <a:lnTo>
                  <a:pt x="80087" y="14316"/>
                </a:lnTo>
                <a:lnTo>
                  <a:pt x="80087" y="17501"/>
                </a:lnTo>
                <a:lnTo>
                  <a:pt x="75490" y="17501"/>
                </a:lnTo>
                <a:lnTo>
                  <a:pt x="75490" y="12945"/>
                </a:lnTo>
                <a:lnTo>
                  <a:pt x="78716" y="12945"/>
                </a:lnTo>
                <a:lnTo>
                  <a:pt x="78434" y="12703"/>
                </a:lnTo>
                <a:lnTo>
                  <a:pt x="75490" y="12703"/>
                </a:lnTo>
                <a:lnTo>
                  <a:pt x="75490" y="10122"/>
                </a:lnTo>
                <a:lnTo>
                  <a:pt x="75248" y="9920"/>
                </a:lnTo>
                <a:lnTo>
                  <a:pt x="75248" y="12703"/>
                </a:lnTo>
                <a:lnTo>
                  <a:pt x="70691" y="12703"/>
                </a:lnTo>
                <a:lnTo>
                  <a:pt x="70691" y="8106"/>
                </a:lnTo>
                <a:lnTo>
                  <a:pt x="72788" y="8106"/>
                </a:lnTo>
                <a:cubicBezTo>
                  <a:pt x="72667" y="8025"/>
                  <a:pt x="72546" y="7944"/>
                  <a:pt x="72425" y="7864"/>
                </a:cubicBezTo>
                <a:lnTo>
                  <a:pt x="70691" y="7864"/>
                </a:lnTo>
                <a:lnTo>
                  <a:pt x="70691" y="6775"/>
                </a:lnTo>
                <a:cubicBezTo>
                  <a:pt x="70611" y="6694"/>
                  <a:pt x="70530" y="6654"/>
                  <a:pt x="70450" y="6613"/>
                </a:cubicBezTo>
                <a:lnTo>
                  <a:pt x="70450" y="7864"/>
                </a:lnTo>
                <a:lnTo>
                  <a:pt x="65893" y="7864"/>
                </a:lnTo>
                <a:lnTo>
                  <a:pt x="65893" y="4194"/>
                </a:lnTo>
                <a:cubicBezTo>
                  <a:pt x="65812" y="4154"/>
                  <a:pt x="65731" y="4113"/>
                  <a:pt x="65651" y="4073"/>
                </a:cubicBezTo>
                <a:lnTo>
                  <a:pt x="65651" y="7864"/>
                </a:lnTo>
                <a:lnTo>
                  <a:pt x="61054" y="7864"/>
                </a:lnTo>
                <a:lnTo>
                  <a:pt x="61054" y="3307"/>
                </a:lnTo>
                <a:lnTo>
                  <a:pt x="63796" y="3307"/>
                </a:lnTo>
                <a:lnTo>
                  <a:pt x="63191" y="3065"/>
                </a:lnTo>
                <a:lnTo>
                  <a:pt x="61054" y="3065"/>
                </a:lnTo>
                <a:lnTo>
                  <a:pt x="61054" y="2339"/>
                </a:lnTo>
                <a:cubicBezTo>
                  <a:pt x="60973" y="2299"/>
                  <a:pt x="60892" y="2258"/>
                  <a:pt x="60812" y="2258"/>
                </a:cubicBezTo>
                <a:lnTo>
                  <a:pt x="60812" y="3065"/>
                </a:lnTo>
                <a:lnTo>
                  <a:pt x="56255" y="3065"/>
                </a:lnTo>
                <a:lnTo>
                  <a:pt x="56255" y="1048"/>
                </a:lnTo>
                <a:cubicBezTo>
                  <a:pt x="56174" y="1008"/>
                  <a:pt x="56093" y="1008"/>
                  <a:pt x="56013" y="968"/>
                </a:cubicBezTo>
                <a:lnTo>
                  <a:pt x="56013" y="3065"/>
                </a:lnTo>
                <a:lnTo>
                  <a:pt x="51456" y="3065"/>
                </a:lnTo>
                <a:lnTo>
                  <a:pt x="51456" y="282"/>
                </a:lnTo>
                <a:cubicBezTo>
                  <a:pt x="51375" y="242"/>
                  <a:pt x="51295" y="242"/>
                  <a:pt x="51214" y="242"/>
                </a:cubicBezTo>
                <a:lnTo>
                  <a:pt x="51214" y="3065"/>
                </a:lnTo>
                <a:lnTo>
                  <a:pt x="46617" y="3065"/>
                </a:lnTo>
                <a:lnTo>
                  <a:pt x="46617" y="0"/>
                </a:lnTo>
                <a:lnTo>
                  <a:pt x="46496" y="0"/>
                </a:lnTo>
                <a:lnTo>
                  <a:pt x="46375" y="0"/>
                </a:lnTo>
                <a:lnTo>
                  <a:pt x="46375" y="3065"/>
                </a:lnTo>
                <a:lnTo>
                  <a:pt x="41818" y="3065"/>
                </a:lnTo>
                <a:lnTo>
                  <a:pt x="41818" y="242"/>
                </a:lnTo>
                <a:cubicBezTo>
                  <a:pt x="41737" y="242"/>
                  <a:pt x="41657" y="242"/>
                  <a:pt x="41576" y="242"/>
                </a:cubicBezTo>
                <a:lnTo>
                  <a:pt x="41576" y="3065"/>
                </a:lnTo>
                <a:lnTo>
                  <a:pt x="37019" y="3065"/>
                </a:lnTo>
                <a:lnTo>
                  <a:pt x="37019" y="968"/>
                </a:lnTo>
                <a:cubicBezTo>
                  <a:pt x="36939" y="1008"/>
                  <a:pt x="36858" y="1008"/>
                  <a:pt x="36777" y="1008"/>
                </a:cubicBezTo>
                <a:lnTo>
                  <a:pt x="36777" y="3065"/>
                </a:lnTo>
                <a:lnTo>
                  <a:pt x="32180" y="3065"/>
                </a:lnTo>
                <a:lnTo>
                  <a:pt x="32180" y="2258"/>
                </a:lnTo>
                <a:cubicBezTo>
                  <a:pt x="32099" y="2258"/>
                  <a:pt x="32019" y="2299"/>
                  <a:pt x="31938" y="2339"/>
                </a:cubicBezTo>
                <a:lnTo>
                  <a:pt x="31938" y="3065"/>
                </a:lnTo>
                <a:lnTo>
                  <a:pt x="29841" y="3065"/>
                </a:lnTo>
                <a:lnTo>
                  <a:pt x="29236" y="3307"/>
                </a:lnTo>
                <a:lnTo>
                  <a:pt x="31938" y="3307"/>
                </a:lnTo>
                <a:lnTo>
                  <a:pt x="31938" y="7904"/>
                </a:lnTo>
                <a:lnTo>
                  <a:pt x="27381" y="7904"/>
                </a:lnTo>
                <a:lnTo>
                  <a:pt x="27381" y="4113"/>
                </a:lnTo>
                <a:cubicBezTo>
                  <a:pt x="27301" y="4154"/>
                  <a:pt x="27220" y="4194"/>
                  <a:pt x="27139" y="4234"/>
                </a:cubicBezTo>
                <a:lnTo>
                  <a:pt x="27139" y="7904"/>
                </a:lnTo>
                <a:lnTo>
                  <a:pt x="22542" y="7904"/>
                </a:lnTo>
                <a:lnTo>
                  <a:pt x="22542" y="6613"/>
                </a:lnTo>
                <a:cubicBezTo>
                  <a:pt x="22462" y="6694"/>
                  <a:pt x="22381" y="6734"/>
                  <a:pt x="22300" y="6775"/>
                </a:cubicBezTo>
                <a:lnTo>
                  <a:pt x="22300" y="7904"/>
                </a:lnTo>
                <a:lnTo>
                  <a:pt x="20566" y="7904"/>
                </a:lnTo>
                <a:cubicBezTo>
                  <a:pt x="20445" y="7985"/>
                  <a:pt x="20324" y="8065"/>
                  <a:pt x="20203" y="8146"/>
                </a:cubicBezTo>
                <a:lnTo>
                  <a:pt x="22300" y="8146"/>
                </a:lnTo>
                <a:lnTo>
                  <a:pt x="22300" y="12703"/>
                </a:lnTo>
                <a:lnTo>
                  <a:pt x="17743" y="12703"/>
                </a:lnTo>
                <a:lnTo>
                  <a:pt x="17743" y="9961"/>
                </a:lnTo>
                <a:lnTo>
                  <a:pt x="17501" y="10162"/>
                </a:lnTo>
                <a:lnTo>
                  <a:pt x="17501" y="12703"/>
                </a:lnTo>
                <a:lnTo>
                  <a:pt x="14558" y="12703"/>
                </a:lnTo>
                <a:lnTo>
                  <a:pt x="14316" y="12945"/>
                </a:lnTo>
                <a:lnTo>
                  <a:pt x="17501" y="12945"/>
                </a:lnTo>
                <a:lnTo>
                  <a:pt x="17501" y="17542"/>
                </a:lnTo>
                <a:lnTo>
                  <a:pt x="12945" y="17542"/>
                </a:lnTo>
                <a:lnTo>
                  <a:pt x="12945" y="14316"/>
                </a:lnTo>
                <a:lnTo>
                  <a:pt x="12703" y="14598"/>
                </a:lnTo>
                <a:lnTo>
                  <a:pt x="12703" y="17542"/>
                </a:lnTo>
                <a:lnTo>
                  <a:pt x="10122" y="17542"/>
                </a:lnTo>
                <a:lnTo>
                  <a:pt x="9920" y="17784"/>
                </a:lnTo>
                <a:lnTo>
                  <a:pt x="12703" y="17784"/>
                </a:lnTo>
                <a:lnTo>
                  <a:pt x="12703" y="22341"/>
                </a:lnTo>
                <a:lnTo>
                  <a:pt x="8106" y="22341"/>
                </a:lnTo>
                <a:lnTo>
                  <a:pt x="8106" y="20244"/>
                </a:lnTo>
                <a:cubicBezTo>
                  <a:pt x="8025" y="20365"/>
                  <a:pt x="7944" y="20486"/>
                  <a:pt x="7864" y="20607"/>
                </a:cubicBezTo>
                <a:lnTo>
                  <a:pt x="7864" y="22341"/>
                </a:lnTo>
                <a:lnTo>
                  <a:pt x="6775" y="22341"/>
                </a:lnTo>
                <a:cubicBezTo>
                  <a:pt x="6694" y="22421"/>
                  <a:pt x="6654" y="22502"/>
                  <a:pt x="6613" y="22583"/>
                </a:cubicBezTo>
                <a:lnTo>
                  <a:pt x="7864" y="22583"/>
                </a:lnTo>
                <a:lnTo>
                  <a:pt x="7864" y="27139"/>
                </a:lnTo>
                <a:lnTo>
                  <a:pt x="4194" y="27139"/>
                </a:lnTo>
                <a:cubicBezTo>
                  <a:pt x="4154" y="27220"/>
                  <a:pt x="4113" y="27301"/>
                  <a:pt x="4073" y="27381"/>
                </a:cubicBezTo>
                <a:lnTo>
                  <a:pt x="7864" y="27381"/>
                </a:lnTo>
                <a:lnTo>
                  <a:pt x="7864" y="31978"/>
                </a:lnTo>
                <a:lnTo>
                  <a:pt x="3307" y="31978"/>
                </a:lnTo>
                <a:lnTo>
                  <a:pt x="3307" y="29236"/>
                </a:lnTo>
                <a:lnTo>
                  <a:pt x="3065" y="29841"/>
                </a:lnTo>
                <a:lnTo>
                  <a:pt x="3065" y="31978"/>
                </a:lnTo>
                <a:lnTo>
                  <a:pt x="2299" y="31978"/>
                </a:lnTo>
                <a:cubicBezTo>
                  <a:pt x="2299" y="32059"/>
                  <a:pt x="2258" y="32140"/>
                  <a:pt x="2218" y="32220"/>
                </a:cubicBezTo>
                <a:lnTo>
                  <a:pt x="3065" y="32220"/>
                </a:lnTo>
                <a:lnTo>
                  <a:pt x="3065" y="36777"/>
                </a:lnTo>
                <a:lnTo>
                  <a:pt x="1008" y="36777"/>
                </a:lnTo>
                <a:cubicBezTo>
                  <a:pt x="1008" y="36858"/>
                  <a:pt x="968" y="36939"/>
                  <a:pt x="968" y="37019"/>
                </a:cubicBezTo>
                <a:lnTo>
                  <a:pt x="3065" y="37019"/>
                </a:lnTo>
                <a:lnTo>
                  <a:pt x="3065" y="41576"/>
                </a:lnTo>
                <a:lnTo>
                  <a:pt x="242" y="41576"/>
                </a:lnTo>
                <a:cubicBezTo>
                  <a:pt x="242" y="41657"/>
                  <a:pt x="242" y="41737"/>
                  <a:pt x="242" y="41818"/>
                </a:cubicBezTo>
                <a:lnTo>
                  <a:pt x="3065" y="41818"/>
                </a:lnTo>
                <a:lnTo>
                  <a:pt x="3065" y="46415"/>
                </a:lnTo>
                <a:lnTo>
                  <a:pt x="0" y="46415"/>
                </a:lnTo>
                <a:lnTo>
                  <a:pt x="0" y="46536"/>
                </a:lnTo>
                <a:lnTo>
                  <a:pt x="0" y="46657"/>
                </a:lnTo>
                <a:lnTo>
                  <a:pt x="3065" y="46657"/>
                </a:lnTo>
                <a:lnTo>
                  <a:pt x="3065" y="51214"/>
                </a:lnTo>
                <a:lnTo>
                  <a:pt x="242" y="51214"/>
                </a:lnTo>
                <a:cubicBezTo>
                  <a:pt x="242" y="51295"/>
                  <a:pt x="242" y="51375"/>
                  <a:pt x="242" y="51456"/>
                </a:cubicBezTo>
                <a:lnTo>
                  <a:pt x="3065" y="51456"/>
                </a:lnTo>
                <a:lnTo>
                  <a:pt x="3065" y="56053"/>
                </a:lnTo>
                <a:lnTo>
                  <a:pt x="968" y="56053"/>
                </a:lnTo>
                <a:cubicBezTo>
                  <a:pt x="968" y="56134"/>
                  <a:pt x="1008" y="56174"/>
                  <a:pt x="1008" y="56295"/>
                </a:cubicBezTo>
                <a:lnTo>
                  <a:pt x="3065" y="56295"/>
                </a:lnTo>
                <a:lnTo>
                  <a:pt x="3065" y="60852"/>
                </a:lnTo>
                <a:lnTo>
                  <a:pt x="2218" y="60852"/>
                </a:lnTo>
                <a:cubicBezTo>
                  <a:pt x="2258" y="60933"/>
                  <a:pt x="2299" y="61013"/>
                  <a:pt x="2299" y="61094"/>
                </a:cubicBezTo>
                <a:lnTo>
                  <a:pt x="3065" y="61094"/>
                </a:lnTo>
                <a:lnTo>
                  <a:pt x="3065" y="63191"/>
                </a:lnTo>
                <a:lnTo>
                  <a:pt x="3307" y="63836"/>
                </a:lnTo>
                <a:lnTo>
                  <a:pt x="3307" y="61094"/>
                </a:lnTo>
                <a:lnTo>
                  <a:pt x="7864" y="61094"/>
                </a:lnTo>
                <a:lnTo>
                  <a:pt x="7864" y="65651"/>
                </a:lnTo>
                <a:lnTo>
                  <a:pt x="4073" y="65651"/>
                </a:lnTo>
                <a:cubicBezTo>
                  <a:pt x="4113" y="65731"/>
                  <a:pt x="4154" y="65812"/>
                  <a:pt x="4194" y="65893"/>
                </a:cubicBezTo>
                <a:lnTo>
                  <a:pt x="7864" y="65893"/>
                </a:lnTo>
                <a:lnTo>
                  <a:pt x="7864" y="70490"/>
                </a:lnTo>
                <a:lnTo>
                  <a:pt x="6613" y="70490"/>
                </a:lnTo>
                <a:cubicBezTo>
                  <a:pt x="6654" y="70570"/>
                  <a:pt x="6694" y="70651"/>
                  <a:pt x="6775" y="70732"/>
                </a:cubicBezTo>
                <a:lnTo>
                  <a:pt x="7864" y="70732"/>
                </a:lnTo>
                <a:lnTo>
                  <a:pt x="7864" y="72466"/>
                </a:lnTo>
                <a:cubicBezTo>
                  <a:pt x="7944" y="72587"/>
                  <a:pt x="8025" y="72708"/>
                  <a:pt x="8106" y="72829"/>
                </a:cubicBezTo>
                <a:lnTo>
                  <a:pt x="8106" y="70732"/>
                </a:lnTo>
                <a:lnTo>
                  <a:pt x="12703" y="70732"/>
                </a:lnTo>
                <a:lnTo>
                  <a:pt x="12703" y="75289"/>
                </a:lnTo>
                <a:lnTo>
                  <a:pt x="9920" y="75289"/>
                </a:lnTo>
                <a:lnTo>
                  <a:pt x="10122" y="75531"/>
                </a:lnTo>
                <a:lnTo>
                  <a:pt x="12703" y="75531"/>
                </a:lnTo>
                <a:lnTo>
                  <a:pt x="12703" y="78474"/>
                </a:lnTo>
                <a:lnTo>
                  <a:pt x="12945" y="78716"/>
                </a:lnTo>
                <a:lnTo>
                  <a:pt x="12945" y="75531"/>
                </a:lnTo>
                <a:lnTo>
                  <a:pt x="17501" y="75531"/>
                </a:lnTo>
                <a:lnTo>
                  <a:pt x="17501" y="80087"/>
                </a:lnTo>
                <a:lnTo>
                  <a:pt x="14316" y="80087"/>
                </a:lnTo>
                <a:lnTo>
                  <a:pt x="14558" y="80329"/>
                </a:lnTo>
                <a:lnTo>
                  <a:pt x="17501" y="80329"/>
                </a:lnTo>
                <a:lnTo>
                  <a:pt x="17501" y="82910"/>
                </a:lnTo>
                <a:lnTo>
                  <a:pt x="17743" y="83072"/>
                </a:lnTo>
                <a:lnTo>
                  <a:pt x="17743" y="80329"/>
                </a:lnTo>
                <a:lnTo>
                  <a:pt x="22300" y="80329"/>
                </a:lnTo>
                <a:lnTo>
                  <a:pt x="22300" y="84927"/>
                </a:lnTo>
                <a:lnTo>
                  <a:pt x="20203" y="84927"/>
                </a:lnTo>
                <a:cubicBezTo>
                  <a:pt x="20324" y="85007"/>
                  <a:pt x="20445" y="85088"/>
                  <a:pt x="20566" y="85168"/>
                </a:cubicBezTo>
                <a:lnTo>
                  <a:pt x="22300" y="85168"/>
                </a:lnTo>
                <a:lnTo>
                  <a:pt x="22300" y="86257"/>
                </a:lnTo>
                <a:cubicBezTo>
                  <a:pt x="22381" y="86338"/>
                  <a:pt x="22462" y="86378"/>
                  <a:pt x="22542" y="86419"/>
                </a:cubicBezTo>
                <a:lnTo>
                  <a:pt x="22542" y="85168"/>
                </a:lnTo>
                <a:lnTo>
                  <a:pt x="27139" y="85168"/>
                </a:lnTo>
                <a:lnTo>
                  <a:pt x="27139" y="88838"/>
                </a:lnTo>
                <a:cubicBezTo>
                  <a:pt x="27220" y="88878"/>
                  <a:pt x="27301" y="88919"/>
                  <a:pt x="27381" y="88959"/>
                </a:cubicBezTo>
                <a:lnTo>
                  <a:pt x="27381" y="85168"/>
                </a:lnTo>
                <a:lnTo>
                  <a:pt x="31938" y="85168"/>
                </a:lnTo>
                <a:lnTo>
                  <a:pt x="31938" y="89725"/>
                </a:lnTo>
                <a:lnTo>
                  <a:pt x="29236" y="89725"/>
                </a:lnTo>
                <a:lnTo>
                  <a:pt x="29841" y="89967"/>
                </a:lnTo>
                <a:lnTo>
                  <a:pt x="31938" y="89967"/>
                </a:lnTo>
                <a:lnTo>
                  <a:pt x="31938" y="90733"/>
                </a:lnTo>
                <a:cubicBezTo>
                  <a:pt x="32019" y="90733"/>
                  <a:pt x="32099" y="90774"/>
                  <a:pt x="32180" y="90814"/>
                </a:cubicBezTo>
                <a:lnTo>
                  <a:pt x="32180" y="89967"/>
                </a:lnTo>
                <a:lnTo>
                  <a:pt x="36777" y="89967"/>
                </a:lnTo>
                <a:lnTo>
                  <a:pt x="36777" y="92024"/>
                </a:lnTo>
                <a:cubicBezTo>
                  <a:pt x="36858" y="92024"/>
                  <a:pt x="36939" y="92064"/>
                  <a:pt x="37019" y="92064"/>
                </a:cubicBezTo>
                <a:lnTo>
                  <a:pt x="37019" y="89967"/>
                </a:lnTo>
                <a:lnTo>
                  <a:pt x="41576" y="89967"/>
                </a:lnTo>
                <a:lnTo>
                  <a:pt x="41576" y="92790"/>
                </a:lnTo>
                <a:cubicBezTo>
                  <a:pt x="41657" y="92790"/>
                  <a:pt x="41737" y="92790"/>
                  <a:pt x="41818" y="92790"/>
                </a:cubicBezTo>
                <a:lnTo>
                  <a:pt x="41818" y="89967"/>
                </a:lnTo>
                <a:lnTo>
                  <a:pt x="46375" y="89967"/>
                </a:lnTo>
                <a:lnTo>
                  <a:pt x="46375" y="93032"/>
                </a:lnTo>
                <a:lnTo>
                  <a:pt x="46496" y="93032"/>
                </a:lnTo>
                <a:lnTo>
                  <a:pt x="46617" y="93032"/>
                </a:lnTo>
                <a:lnTo>
                  <a:pt x="46617" y="89967"/>
                </a:lnTo>
                <a:lnTo>
                  <a:pt x="51214" y="89967"/>
                </a:lnTo>
                <a:lnTo>
                  <a:pt x="51214" y="92790"/>
                </a:lnTo>
                <a:cubicBezTo>
                  <a:pt x="51295" y="92790"/>
                  <a:pt x="51375" y="92790"/>
                  <a:pt x="51456" y="92790"/>
                </a:cubicBezTo>
                <a:lnTo>
                  <a:pt x="51456" y="89967"/>
                </a:lnTo>
                <a:lnTo>
                  <a:pt x="56013" y="89967"/>
                </a:lnTo>
                <a:lnTo>
                  <a:pt x="56013" y="92064"/>
                </a:lnTo>
                <a:cubicBezTo>
                  <a:pt x="56093" y="92064"/>
                  <a:pt x="56174" y="92024"/>
                  <a:pt x="56255" y="92024"/>
                </a:cubicBezTo>
                <a:lnTo>
                  <a:pt x="56255" y="89967"/>
                </a:lnTo>
                <a:lnTo>
                  <a:pt x="60812" y="89967"/>
                </a:lnTo>
                <a:lnTo>
                  <a:pt x="60812" y="90814"/>
                </a:lnTo>
                <a:cubicBezTo>
                  <a:pt x="60892" y="90774"/>
                  <a:pt x="60973" y="90733"/>
                  <a:pt x="61054" y="90733"/>
                </a:cubicBezTo>
                <a:lnTo>
                  <a:pt x="61054" y="89967"/>
                </a:lnTo>
                <a:lnTo>
                  <a:pt x="63191" y="89967"/>
                </a:lnTo>
                <a:lnTo>
                  <a:pt x="63796" y="89725"/>
                </a:lnTo>
                <a:lnTo>
                  <a:pt x="61054" y="89725"/>
                </a:lnTo>
                <a:lnTo>
                  <a:pt x="61054" y="85168"/>
                </a:lnTo>
                <a:lnTo>
                  <a:pt x="65651" y="85168"/>
                </a:lnTo>
                <a:lnTo>
                  <a:pt x="65651" y="88959"/>
                </a:lnTo>
                <a:cubicBezTo>
                  <a:pt x="65731" y="88919"/>
                  <a:pt x="65812" y="88878"/>
                  <a:pt x="65893" y="88838"/>
                </a:cubicBezTo>
                <a:lnTo>
                  <a:pt x="65893" y="85168"/>
                </a:lnTo>
                <a:lnTo>
                  <a:pt x="70450" y="85168"/>
                </a:lnTo>
                <a:lnTo>
                  <a:pt x="70450" y="86419"/>
                </a:lnTo>
                <a:cubicBezTo>
                  <a:pt x="70530" y="86378"/>
                  <a:pt x="70611" y="86338"/>
                  <a:pt x="70691" y="86257"/>
                </a:cubicBezTo>
                <a:lnTo>
                  <a:pt x="70691" y="85168"/>
                </a:lnTo>
                <a:lnTo>
                  <a:pt x="72425" y="85168"/>
                </a:lnTo>
                <a:cubicBezTo>
                  <a:pt x="72546" y="85088"/>
                  <a:pt x="72667" y="85007"/>
                  <a:pt x="72788" y="84927"/>
                </a:cubicBezTo>
                <a:lnTo>
                  <a:pt x="70691" y="84927"/>
                </a:lnTo>
                <a:lnTo>
                  <a:pt x="70691" y="80329"/>
                </a:lnTo>
                <a:lnTo>
                  <a:pt x="75248" y="80329"/>
                </a:lnTo>
                <a:lnTo>
                  <a:pt x="75248" y="83072"/>
                </a:lnTo>
                <a:lnTo>
                  <a:pt x="75490" y="82910"/>
                </a:lnTo>
                <a:lnTo>
                  <a:pt x="75490" y="80329"/>
                </a:lnTo>
                <a:lnTo>
                  <a:pt x="78434" y="80329"/>
                </a:lnTo>
                <a:lnTo>
                  <a:pt x="78716" y="80087"/>
                </a:lnTo>
                <a:lnTo>
                  <a:pt x="75490" y="80087"/>
                </a:lnTo>
                <a:lnTo>
                  <a:pt x="75490" y="75531"/>
                </a:lnTo>
                <a:lnTo>
                  <a:pt x="80087" y="75531"/>
                </a:lnTo>
                <a:lnTo>
                  <a:pt x="80087" y="78716"/>
                </a:lnTo>
                <a:lnTo>
                  <a:pt x="80329" y="78474"/>
                </a:lnTo>
                <a:lnTo>
                  <a:pt x="80329" y="75531"/>
                </a:lnTo>
                <a:lnTo>
                  <a:pt x="82870" y="75531"/>
                </a:lnTo>
                <a:lnTo>
                  <a:pt x="83072" y="75289"/>
                </a:lnTo>
                <a:lnTo>
                  <a:pt x="80329" y="75289"/>
                </a:lnTo>
                <a:lnTo>
                  <a:pt x="80329" y="70732"/>
                </a:lnTo>
                <a:lnTo>
                  <a:pt x="84886" y="70732"/>
                </a:lnTo>
                <a:lnTo>
                  <a:pt x="84886" y="72829"/>
                </a:lnTo>
                <a:cubicBezTo>
                  <a:pt x="84967" y="72708"/>
                  <a:pt x="85048" y="72587"/>
                  <a:pt x="85128" y="72466"/>
                </a:cubicBezTo>
                <a:lnTo>
                  <a:pt x="85128" y="70732"/>
                </a:lnTo>
                <a:lnTo>
                  <a:pt x="86257" y="70732"/>
                </a:lnTo>
                <a:cubicBezTo>
                  <a:pt x="86298" y="70651"/>
                  <a:pt x="86338" y="70570"/>
                  <a:pt x="86378" y="70490"/>
                </a:cubicBezTo>
                <a:lnTo>
                  <a:pt x="85128" y="70490"/>
                </a:lnTo>
                <a:lnTo>
                  <a:pt x="85128" y="65893"/>
                </a:lnTo>
                <a:lnTo>
                  <a:pt x="88798" y="65893"/>
                </a:lnTo>
                <a:cubicBezTo>
                  <a:pt x="88838" y="65812"/>
                  <a:pt x="88879" y="65731"/>
                  <a:pt x="88919" y="65651"/>
                </a:cubicBezTo>
                <a:lnTo>
                  <a:pt x="85128" y="65651"/>
                </a:lnTo>
                <a:lnTo>
                  <a:pt x="85128" y="61094"/>
                </a:lnTo>
                <a:lnTo>
                  <a:pt x="89685" y="61094"/>
                </a:lnTo>
                <a:close/>
                <a:moveTo>
                  <a:pt x="85128" y="32180"/>
                </a:moveTo>
                <a:lnTo>
                  <a:pt x="89685" y="32180"/>
                </a:lnTo>
                <a:lnTo>
                  <a:pt x="89685" y="36777"/>
                </a:lnTo>
                <a:lnTo>
                  <a:pt x="85128" y="36777"/>
                </a:lnTo>
                <a:close/>
                <a:moveTo>
                  <a:pt x="85128" y="37019"/>
                </a:moveTo>
                <a:lnTo>
                  <a:pt x="89685" y="37019"/>
                </a:lnTo>
                <a:lnTo>
                  <a:pt x="89685" y="41576"/>
                </a:lnTo>
                <a:lnTo>
                  <a:pt x="85128" y="41576"/>
                </a:lnTo>
                <a:close/>
                <a:moveTo>
                  <a:pt x="85128" y="41818"/>
                </a:moveTo>
                <a:lnTo>
                  <a:pt x="89685" y="41818"/>
                </a:lnTo>
                <a:lnTo>
                  <a:pt x="89685" y="46375"/>
                </a:lnTo>
                <a:lnTo>
                  <a:pt x="85128" y="46375"/>
                </a:lnTo>
                <a:close/>
                <a:moveTo>
                  <a:pt x="85128" y="46617"/>
                </a:moveTo>
                <a:lnTo>
                  <a:pt x="89685" y="46617"/>
                </a:lnTo>
                <a:lnTo>
                  <a:pt x="89685" y="51214"/>
                </a:lnTo>
                <a:lnTo>
                  <a:pt x="85128" y="51214"/>
                </a:lnTo>
                <a:close/>
                <a:moveTo>
                  <a:pt x="85128" y="51456"/>
                </a:moveTo>
                <a:lnTo>
                  <a:pt x="89685" y="51456"/>
                </a:lnTo>
                <a:lnTo>
                  <a:pt x="89685" y="56013"/>
                </a:lnTo>
                <a:lnTo>
                  <a:pt x="85128" y="56013"/>
                </a:lnTo>
                <a:close/>
                <a:moveTo>
                  <a:pt x="85128" y="56255"/>
                </a:moveTo>
                <a:lnTo>
                  <a:pt x="89685" y="56255"/>
                </a:lnTo>
                <a:lnTo>
                  <a:pt x="89685" y="60812"/>
                </a:lnTo>
                <a:lnTo>
                  <a:pt x="85128" y="60812"/>
                </a:lnTo>
                <a:close/>
                <a:moveTo>
                  <a:pt x="7904" y="60812"/>
                </a:moveTo>
                <a:lnTo>
                  <a:pt x="3347" y="60812"/>
                </a:lnTo>
                <a:lnTo>
                  <a:pt x="3347" y="56255"/>
                </a:lnTo>
                <a:lnTo>
                  <a:pt x="7904" y="56255"/>
                </a:lnTo>
                <a:close/>
                <a:moveTo>
                  <a:pt x="7904" y="56013"/>
                </a:moveTo>
                <a:lnTo>
                  <a:pt x="3347" y="56013"/>
                </a:lnTo>
                <a:lnTo>
                  <a:pt x="3347" y="51456"/>
                </a:lnTo>
                <a:lnTo>
                  <a:pt x="7904" y="51456"/>
                </a:lnTo>
                <a:close/>
                <a:moveTo>
                  <a:pt x="7904" y="51214"/>
                </a:moveTo>
                <a:lnTo>
                  <a:pt x="3347" y="51214"/>
                </a:lnTo>
                <a:lnTo>
                  <a:pt x="3347" y="46617"/>
                </a:lnTo>
                <a:lnTo>
                  <a:pt x="7904" y="46617"/>
                </a:lnTo>
                <a:close/>
                <a:moveTo>
                  <a:pt x="7904" y="46375"/>
                </a:moveTo>
                <a:lnTo>
                  <a:pt x="3347" y="46375"/>
                </a:lnTo>
                <a:lnTo>
                  <a:pt x="3347" y="41818"/>
                </a:lnTo>
                <a:lnTo>
                  <a:pt x="7904" y="41818"/>
                </a:lnTo>
                <a:close/>
                <a:moveTo>
                  <a:pt x="7904" y="41576"/>
                </a:moveTo>
                <a:lnTo>
                  <a:pt x="3347" y="41576"/>
                </a:lnTo>
                <a:lnTo>
                  <a:pt x="3347" y="37019"/>
                </a:lnTo>
                <a:lnTo>
                  <a:pt x="7904" y="37019"/>
                </a:lnTo>
                <a:close/>
                <a:moveTo>
                  <a:pt x="7904" y="36777"/>
                </a:moveTo>
                <a:lnTo>
                  <a:pt x="3347" y="36777"/>
                </a:lnTo>
                <a:lnTo>
                  <a:pt x="3347" y="32180"/>
                </a:lnTo>
                <a:lnTo>
                  <a:pt x="7904" y="32180"/>
                </a:lnTo>
                <a:close/>
                <a:moveTo>
                  <a:pt x="12703" y="70449"/>
                </a:moveTo>
                <a:lnTo>
                  <a:pt x="8146" y="70449"/>
                </a:lnTo>
                <a:lnTo>
                  <a:pt x="8146" y="65893"/>
                </a:lnTo>
                <a:lnTo>
                  <a:pt x="12703" y="65893"/>
                </a:lnTo>
                <a:close/>
                <a:moveTo>
                  <a:pt x="12703" y="65610"/>
                </a:moveTo>
                <a:lnTo>
                  <a:pt x="8146" y="65610"/>
                </a:lnTo>
                <a:lnTo>
                  <a:pt x="8146" y="61054"/>
                </a:lnTo>
                <a:lnTo>
                  <a:pt x="12703" y="61054"/>
                </a:lnTo>
                <a:close/>
                <a:moveTo>
                  <a:pt x="12703" y="60812"/>
                </a:moveTo>
                <a:lnTo>
                  <a:pt x="8146" y="60812"/>
                </a:lnTo>
                <a:lnTo>
                  <a:pt x="8146" y="56255"/>
                </a:lnTo>
                <a:lnTo>
                  <a:pt x="12703" y="56255"/>
                </a:lnTo>
                <a:close/>
                <a:moveTo>
                  <a:pt x="12703" y="56013"/>
                </a:moveTo>
                <a:lnTo>
                  <a:pt x="8146" y="56013"/>
                </a:lnTo>
                <a:lnTo>
                  <a:pt x="8146" y="51456"/>
                </a:lnTo>
                <a:lnTo>
                  <a:pt x="12703" y="51456"/>
                </a:lnTo>
                <a:close/>
                <a:moveTo>
                  <a:pt x="12703" y="51174"/>
                </a:moveTo>
                <a:lnTo>
                  <a:pt x="8146" y="51174"/>
                </a:lnTo>
                <a:lnTo>
                  <a:pt x="8146" y="46617"/>
                </a:lnTo>
                <a:lnTo>
                  <a:pt x="12703" y="46617"/>
                </a:lnTo>
                <a:close/>
                <a:moveTo>
                  <a:pt x="12703" y="46375"/>
                </a:moveTo>
                <a:lnTo>
                  <a:pt x="8146" y="46375"/>
                </a:lnTo>
                <a:lnTo>
                  <a:pt x="8146" y="41818"/>
                </a:lnTo>
                <a:lnTo>
                  <a:pt x="12703" y="41818"/>
                </a:lnTo>
                <a:close/>
                <a:moveTo>
                  <a:pt x="12703" y="41576"/>
                </a:moveTo>
                <a:lnTo>
                  <a:pt x="8146" y="41576"/>
                </a:lnTo>
                <a:lnTo>
                  <a:pt x="8146" y="36979"/>
                </a:lnTo>
                <a:lnTo>
                  <a:pt x="12703" y="36979"/>
                </a:lnTo>
                <a:close/>
                <a:moveTo>
                  <a:pt x="12703" y="36737"/>
                </a:moveTo>
                <a:lnTo>
                  <a:pt x="8146" y="36737"/>
                </a:lnTo>
                <a:lnTo>
                  <a:pt x="8146" y="32180"/>
                </a:lnTo>
                <a:lnTo>
                  <a:pt x="12703" y="32180"/>
                </a:lnTo>
                <a:close/>
                <a:moveTo>
                  <a:pt x="12703" y="31938"/>
                </a:moveTo>
                <a:lnTo>
                  <a:pt x="8146" y="31938"/>
                </a:lnTo>
                <a:lnTo>
                  <a:pt x="8146" y="27381"/>
                </a:lnTo>
                <a:lnTo>
                  <a:pt x="12703" y="27381"/>
                </a:lnTo>
                <a:close/>
                <a:moveTo>
                  <a:pt x="12703" y="27139"/>
                </a:moveTo>
                <a:lnTo>
                  <a:pt x="8146" y="27139"/>
                </a:lnTo>
                <a:lnTo>
                  <a:pt x="8146" y="22542"/>
                </a:lnTo>
                <a:lnTo>
                  <a:pt x="12703" y="22542"/>
                </a:lnTo>
                <a:close/>
                <a:moveTo>
                  <a:pt x="17542" y="75248"/>
                </a:moveTo>
                <a:lnTo>
                  <a:pt x="12945" y="75248"/>
                </a:lnTo>
                <a:lnTo>
                  <a:pt x="12945" y="70651"/>
                </a:lnTo>
                <a:lnTo>
                  <a:pt x="17542" y="70651"/>
                </a:lnTo>
                <a:close/>
                <a:moveTo>
                  <a:pt x="17542" y="70449"/>
                </a:moveTo>
                <a:lnTo>
                  <a:pt x="12945" y="70449"/>
                </a:lnTo>
                <a:lnTo>
                  <a:pt x="12945" y="65852"/>
                </a:lnTo>
                <a:lnTo>
                  <a:pt x="17542" y="65852"/>
                </a:lnTo>
                <a:close/>
                <a:moveTo>
                  <a:pt x="17542" y="65610"/>
                </a:moveTo>
                <a:lnTo>
                  <a:pt x="12945" y="65610"/>
                </a:lnTo>
                <a:lnTo>
                  <a:pt x="12945" y="61054"/>
                </a:lnTo>
                <a:lnTo>
                  <a:pt x="17542" y="61054"/>
                </a:lnTo>
                <a:close/>
                <a:moveTo>
                  <a:pt x="17542" y="60812"/>
                </a:moveTo>
                <a:lnTo>
                  <a:pt x="12945" y="60812"/>
                </a:lnTo>
                <a:lnTo>
                  <a:pt x="12945" y="56214"/>
                </a:lnTo>
                <a:lnTo>
                  <a:pt x="17542" y="56214"/>
                </a:lnTo>
                <a:close/>
                <a:moveTo>
                  <a:pt x="17542" y="55972"/>
                </a:moveTo>
                <a:lnTo>
                  <a:pt x="12945" y="55972"/>
                </a:lnTo>
                <a:lnTo>
                  <a:pt x="12945" y="51416"/>
                </a:lnTo>
                <a:lnTo>
                  <a:pt x="17542" y="51416"/>
                </a:lnTo>
                <a:close/>
                <a:moveTo>
                  <a:pt x="17542" y="51174"/>
                </a:moveTo>
                <a:lnTo>
                  <a:pt x="12945" y="51174"/>
                </a:lnTo>
                <a:lnTo>
                  <a:pt x="12945" y="46617"/>
                </a:lnTo>
                <a:lnTo>
                  <a:pt x="17542" y="46617"/>
                </a:lnTo>
                <a:close/>
                <a:moveTo>
                  <a:pt x="17542" y="46375"/>
                </a:moveTo>
                <a:lnTo>
                  <a:pt x="12945" y="46375"/>
                </a:lnTo>
                <a:lnTo>
                  <a:pt x="12945" y="41778"/>
                </a:lnTo>
                <a:lnTo>
                  <a:pt x="17542" y="41778"/>
                </a:lnTo>
                <a:close/>
                <a:moveTo>
                  <a:pt x="17542" y="41536"/>
                </a:moveTo>
                <a:lnTo>
                  <a:pt x="12945" y="41536"/>
                </a:lnTo>
                <a:lnTo>
                  <a:pt x="12945" y="36979"/>
                </a:lnTo>
                <a:lnTo>
                  <a:pt x="17542" y="36979"/>
                </a:lnTo>
                <a:close/>
                <a:moveTo>
                  <a:pt x="17542" y="36737"/>
                </a:moveTo>
                <a:lnTo>
                  <a:pt x="12945" y="36737"/>
                </a:lnTo>
                <a:lnTo>
                  <a:pt x="12945" y="32180"/>
                </a:lnTo>
                <a:lnTo>
                  <a:pt x="17542" y="32180"/>
                </a:lnTo>
                <a:close/>
                <a:moveTo>
                  <a:pt x="17542" y="31938"/>
                </a:moveTo>
                <a:lnTo>
                  <a:pt x="12945" y="31938"/>
                </a:lnTo>
                <a:lnTo>
                  <a:pt x="12945" y="27341"/>
                </a:lnTo>
                <a:lnTo>
                  <a:pt x="17542" y="27341"/>
                </a:lnTo>
                <a:close/>
                <a:moveTo>
                  <a:pt x="17542" y="27099"/>
                </a:moveTo>
                <a:lnTo>
                  <a:pt x="12945" y="27099"/>
                </a:lnTo>
                <a:lnTo>
                  <a:pt x="12945" y="22542"/>
                </a:lnTo>
                <a:lnTo>
                  <a:pt x="17542" y="22542"/>
                </a:lnTo>
                <a:close/>
                <a:moveTo>
                  <a:pt x="17542" y="22300"/>
                </a:moveTo>
                <a:lnTo>
                  <a:pt x="12945" y="22300"/>
                </a:lnTo>
                <a:lnTo>
                  <a:pt x="12945" y="17743"/>
                </a:lnTo>
                <a:lnTo>
                  <a:pt x="17542" y="17743"/>
                </a:lnTo>
                <a:close/>
                <a:moveTo>
                  <a:pt x="22341" y="80047"/>
                </a:moveTo>
                <a:lnTo>
                  <a:pt x="17784" y="80047"/>
                </a:lnTo>
                <a:lnTo>
                  <a:pt x="17784" y="75450"/>
                </a:lnTo>
                <a:lnTo>
                  <a:pt x="22341" y="75450"/>
                </a:lnTo>
                <a:close/>
                <a:moveTo>
                  <a:pt x="22341" y="75208"/>
                </a:moveTo>
                <a:lnTo>
                  <a:pt x="17784" y="75208"/>
                </a:lnTo>
                <a:lnTo>
                  <a:pt x="17784" y="70651"/>
                </a:lnTo>
                <a:lnTo>
                  <a:pt x="22341" y="70651"/>
                </a:lnTo>
                <a:close/>
                <a:moveTo>
                  <a:pt x="22341" y="70409"/>
                </a:moveTo>
                <a:lnTo>
                  <a:pt x="17784" y="70409"/>
                </a:lnTo>
                <a:lnTo>
                  <a:pt x="17784" y="65852"/>
                </a:lnTo>
                <a:lnTo>
                  <a:pt x="22341" y="65852"/>
                </a:lnTo>
                <a:close/>
                <a:moveTo>
                  <a:pt x="22341" y="65610"/>
                </a:moveTo>
                <a:lnTo>
                  <a:pt x="17784" y="65610"/>
                </a:lnTo>
                <a:lnTo>
                  <a:pt x="17784" y="61013"/>
                </a:lnTo>
                <a:lnTo>
                  <a:pt x="22341" y="61013"/>
                </a:lnTo>
                <a:close/>
                <a:moveTo>
                  <a:pt x="22341" y="60771"/>
                </a:moveTo>
                <a:lnTo>
                  <a:pt x="17784" y="60771"/>
                </a:lnTo>
                <a:lnTo>
                  <a:pt x="17784" y="56214"/>
                </a:lnTo>
                <a:lnTo>
                  <a:pt x="22341" y="56214"/>
                </a:lnTo>
                <a:close/>
                <a:moveTo>
                  <a:pt x="22341" y="55972"/>
                </a:moveTo>
                <a:lnTo>
                  <a:pt x="17784" y="55972"/>
                </a:lnTo>
                <a:lnTo>
                  <a:pt x="17784" y="51416"/>
                </a:lnTo>
                <a:lnTo>
                  <a:pt x="22341" y="51416"/>
                </a:lnTo>
                <a:close/>
                <a:moveTo>
                  <a:pt x="22341" y="51174"/>
                </a:moveTo>
                <a:lnTo>
                  <a:pt x="17784" y="51174"/>
                </a:lnTo>
                <a:lnTo>
                  <a:pt x="17784" y="46577"/>
                </a:lnTo>
                <a:lnTo>
                  <a:pt x="22341" y="46577"/>
                </a:lnTo>
                <a:close/>
                <a:moveTo>
                  <a:pt x="22341" y="46335"/>
                </a:moveTo>
                <a:lnTo>
                  <a:pt x="17784" y="46335"/>
                </a:lnTo>
                <a:lnTo>
                  <a:pt x="17784" y="41778"/>
                </a:lnTo>
                <a:lnTo>
                  <a:pt x="22341" y="41778"/>
                </a:lnTo>
                <a:close/>
                <a:moveTo>
                  <a:pt x="22341" y="41536"/>
                </a:moveTo>
                <a:lnTo>
                  <a:pt x="17784" y="41536"/>
                </a:lnTo>
                <a:lnTo>
                  <a:pt x="17784" y="36939"/>
                </a:lnTo>
                <a:lnTo>
                  <a:pt x="22341" y="36939"/>
                </a:lnTo>
                <a:close/>
                <a:moveTo>
                  <a:pt x="22341" y="36737"/>
                </a:moveTo>
                <a:lnTo>
                  <a:pt x="17784" y="36737"/>
                </a:lnTo>
                <a:lnTo>
                  <a:pt x="17784" y="32140"/>
                </a:lnTo>
                <a:lnTo>
                  <a:pt x="22341" y="32140"/>
                </a:lnTo>
                <a:close/>
                <a:moveTo>
                  <a:pt x="22341" y="31898"/>
                </a:moveTo>
                <a:lnTo>
                  <a:pt x="17784" y="31898"/>
                </a:lnTo>
                <a:lnTo>
                  <a:pt x="17784" y="27341"/>
                </a:lnTo>
                <a:lnTo>
                  <a:pt x="22341" y="27341"/>
                </a:lnTo>
                <a:close/>
                <a:moveTo>
                  <a:pt x="22341" y="27099"/>
                </a:moveTo>
                <a:lnTo>
                  <a:pt x="17784" y="27099"/>
                </a:lnTo>
                <a:lnTo>
                  <a:pt x="17784" y="22502"/>
                </a:lnTo>
                <a:lnTo>
                  <a:pt x="22341" y="22502"/>
                </a:lnTo>
                <a:close/>
                <a:moveTo>
                  <a:pt x="22341" y="22260"/>
                </a:moveTo>
                <a:lnTo>
                  <a:pt x="17784" y="22260"/>
                </a:lnTo>
                <a:lnTo>
                  <a:pt x="17784" y="17703"/>
                </a:lnTo>
                <a:lnTo>
                  <a:pt x="22341" y="17703"/>
                </a:lnTo>
                <a:close/>
                <a:moveTo>
                  <a:pt x="22341" y="17461"/>
                </a:moveTo>
                <a:lnTo>
                  <a:pt x="17784" y="17461"/>
                </a:lnTo>
                <a:lnTo>
                  <a:pt x="17784" y="12904"/>
                </a:lnTo>
                <a:lnTo>
                  <a:pt x="22341" y="12904"/>
                </a:lnTo>
                <a:close/>
                <a:moveTo>
                  <a:pt x="27139" y="84846"/>
                </a:moveTo>
                <a:lnTo>
                  <a:pt x="22583" y="84846"/>
                </a:lnTo>
                <a:lnTo>
                  <a:pt x="22583" y="80249"/>
                </a:lnTo>
                <a:lnTo>
                  <a:pt x="27139" y="80249"/>
                </a:lnTo>
                <a:close/>
                <a:moveTo>
                  <a:pt x="27139" y="80007"/>
                </a:moveTo>
                <a:lnTo>
                  <a:pt x="22583" y="80007"/>
                </a:lnTo>
                <a:lnTo>
                  <a:pt x="22583" y="75450"/>
                </a:lnTo>
                <a:lnTo>
                  <a:pt x="27139" y="75450"/>
                </a:lnTo>
                <a:close/>
                <a:moveTo>
                  <a:pt x="27139" y="75208"/>
                </a:moveTo>
                <a:lnTo>
                  <a:pt x="22583" y="75208"/>
                </a:lnTo>
                <a:lnTo>
                  <a:pt x="22583" y="70611"/>
                </a:lnTo>
                <a:lnTo>
                  <a:pt x="27139" y="70611"/>
                </a:lnTo>
                <a:close/>
                <a:moveTo>
                  <a:pt x="27139" y="70369"/>
                </a:moveTo>
                <a:lnTo>
                  <a:pt x="22583" y="70369"/>
                </a:lnTo>
                <a:lnTo>
                  <a:pt x="22583" y="65812"/>
                </a:lnTo>
                <a:lnTo>
                  <a:pt x="27139" y="65812"/>
                </a:lnTo>
                <a:close/>
                <a:moveTo>
                  <a:pt x="27139" y="65570"/>
                </a:moveTo>
                <a:lnTo>
                  <a:pt x="22583" y="65570"/>
                </a:lnTo>
                <a:lnTo>
                  <a:pt x="22583" y="61013"/>
                </a:lnTo>
                <a:lnTo>
                  <a:pt x="27139" y="61013"/>
                </a:lnTo>
                <a:close/>
                <a:moveTo>
                  <a:pt x="27139" y="60771"/>
                </a:moveTo>
                <a:lnTo>
                  <a:pt x="22583" y="60771"/>
                </a:lnTo>
                <a:lnTo>
                  <a:pt x="22583" y="56174"/>
                </a:lnTo>
                <a:lnTo>
                  <a:pt x="27139" y="56174"/>
                </a:lnTo>
                <a:close/>
                <a:moveTo>
                  <a:pt x="27139" y="55932"/>
                </a:moveTo>
                <a:lnTo>
                  <a:pt x="22583" y="55932"/>
                </a:lnTo>
                <a:lnTo>
                  <a:pt x="22583" y="51375"/>
                </a:lnTo>
                <a:lnTo>
                  <a:pt x="27139" y="51375"/>
                </a:lnTo>
                <a:close/>
                <a:moveTo>
                  <a:pt x="27139" y="51133"/>
                </a:moveTo>
                <a:lnTo>
                  <a:pt x="22583" y="51133"/>
                </a:lnTo>
                <a:lnTo>
                  <a:pt x="22583" y="46577"/>
                </a:lnTo>
                <a:lnTo>
                  <a:pt x="27139" y="46577"/>
                </a:lnTo>
                <a:close/>
                <a:moveTo>
                  <a:pt x="27139" y="46335"/>
                </a:moveTo>
                <a:lnTo>
                  <a:pt x="22583" y="46335"/>
                </a:lnTo>
                <a:lnTo>
                  <a:pt x="22583" y="41737"/>
                </a:lnTo>
                <a:lnTo>
                  <a:pt x="27139" y="41737"/>
                </a:lnTo>
                <a:close/>
                <a:moveTo>
                  <a:pt x="27139" y="41495"/>
                </a:moveTo>
                <a:lnTo>
                  <a:pt x="22583" y="41495"/>
                </a:lnTo>
                <a:lnTo>
                  <a:pt x="22583" y="36939"/>
                </a:lnTo>
                <a:lnTo>
                  <a:pt x="27139" y="36939"/>
                </a:lnTo>
                <a:close/>
                <a:moveTo>
                  <a:pt x="27139" y="36697"/>
                </a:moveTo>
                <a:lnTo>
                  <a:pt x="22583" y="36697"/>
                </a:lnTo>
                <a:lnTo>
                  <a:pt x="22583" y="32140"/>
                </a:lnTo>
                <a:lnTo>
                  <a:pt x="27139" y="32140"/>
                </a:lnTo>
                <a:close/>
                <a:moveTo>
                  <a:pt x="27139" y="31898"/>
                </a:moveTo>
                <a:lnTo>
                  <a:pt x="22583" y="31898"/>
                </a:lnTo>
                <a:lnTo>
                  <a:pt x="22583" y="27301"/>
                </a:lnTo>
                <a:lnTo>
                  <a:pt x="27139" y="27301"/>
                </a:lnTo>
                <a:close/>
                <a:moveTo>
                  <a:pt x="27139" y="27059"/>
                </a:moveTo>
                <a:lnTo>
                  <a:pt x="22583" y="27059"/>
                </a:lnTo>
                <a:lnTo>
                  <a:pt x="22583" y="22502"/>
                </a:lnTo>
                <a:lnTo>
                  <a:pt x="27139" y="22502"/>
                </a:lnTo>
                <a:close/>
                <a:moveTo>
                  <a:pt x="27139" y="22260"/>
                </a:moveTo>
                <a:lnTo>
                  <a:pt x="22583" y="22260"/>
                </a:lnTo>
                <a:lnTo>
                  <a:pt x="22583" y="17703"/>
                </a:lnTo>
                <a:lnTo>
                  <a:pt x="27139" y="17703"/>
                </a:lnTo>
                <a:close/>
                <a:moveTo>
                  <a:pt x="27139" y="17461"/>
                </a:moveTo>
                <a:lnTo>
                  <a:pt x="22583" y="17461"/>
                </a:lnTo>
                <a:lnTo>
                  <a:pt x="22583" y="12864"/>
                </a:lnTo>
                <a:lnTo>
                  <a:pt x="27139" y="12864"/>
                </a:lnTo>
                <a:close/>
                <a:moveTo>
                  <a:pt x="27139" y="12622"/>
                </a:moveTo>
                <a:lnTo>
                  <a:pt x="22583" y="12622"/>
                </a:lnTo>
                <a:lnTo>
                  <a:pt x="22583" y="8065"/>
                </a:lnTo>
                <a:lnTo>
                  <a:pt x="27139" y="8065"/>
                </a:lnTo>
                <a:close/>
                <a:moveTo>
                  <a:pt x="31979" y="84806"/>
                </a:moveTo>
                <a:lnTo>
                  <a:pt x="27381" y="84806"/>
                </a:lnTo>
                <a:lnTo>
                  <a:pt x="27381" y="80249"/>
                </a:lnTo>
                <a:lnTo>
                  <a:pt x="31979" y="80249"/>
                </a:lnTo>
                <a:close/>
                <a:moveTo>
                  <a:pt x="31979" y="80007"/>
                </a:moveTo>
                <a:lnTo>
                  <a:pt x="27381" y="80007"/>
                </a:lnTo>
                <a:lnTo>
                  <a:pt x="27381" y="75410"/>
                </a:lnTo>
                <a:lnTo>
                  <a:pt x="31979" y="75410"/>
                </a:lnTo>
                <a:close/>
                <a:moveTo>
                  <a:pt x="31979" y="75168"/>
                </a:moveTo>
                <a:lnTo>
                  <a:pt x="27381" y="75168"/>
                </a:lnTo>
                <a:lnTo>
                  <a:pt x="27381" y="70611"/>
                </a:lnTo>
                <a:lnTo>
                  <a:pt x="31979" y="70611"/>
                </a:lnTo>
                <a:close/>
                <a:moveTo>
                  <a:pt x="31979" y="70369"/>
                </a:moveTo>
                <a:lnTo>
                  <a:pt x="27381" y="70369"/>
                </a:lnTo>
                <a:lnTo>
                  <a:pt x="27381" y="65812"/>
                </a:lnTo>
                <a:lnTo>
                  <a:pt x="31979" y="65812"/>
                </a:lnTo>
                <a:close/>
                <a:moveTo>
                  <a:pt x="31979" y="65570"/>
                </a:moveTo>
                <a:lnTo>
                  <a:pt x="27381" y="65570"/>
                </a:lnTo>
                <a:lnTo>
                  <a:pt x="27381" y="60973"/>
                </a:lnTo>
                <a:lnTo>
                  <a:pt x="31979" y="60973"/>
                </a:lnTo>
                <a:close/>
                <a:moveTo>
                  <a:pt x="31979" y="60731"/>
                </a:moveTo>
                <a:lnTo>
                  <a:pt x="27381" y="60731"/>
                </a:lnTo>
                <a:lnTo>
                  <a:pt x="27381" y="56174"/>
                </a:lnTo>
                <a:lnTo>
                  <a:pt x="31979" y="56174"/>
                </a:lnTo>
                <a:close/>
                <a:moveTo>
                  <a:pt x="31979" y="55932"/>
                </a:moveTo>
                <a:lnTo>
                  <a:pt x="27381" y="55932"/>
                </a:lnTo>
                <a:lnTo>
                  <a:pt x="27381" y="51375"/>
                </a:lnTo>
                <a:lnTo>
                  <a:pt x="31979" y="51375"/>
                </a:lnTo>
                <a:close/>
                <a:moveTo>
                  <a:pt x="31979" y="51133"/>
                </a:moveTo>
                <a:lnTo>
                  <a:pt x="27381" y="51133"/>
                </a:lnTo>
                <a:lnTo>
                  <a:pt x="27381" y="46536"/>
                </a:lnTo>
                <a:lnTo>
                  <a:pt x="31979" y="46536"/>
                </a:lnTo>
                <a:close/>
                <a:moveTo>
                  <a:pt x="31979" y="46294"/>
                </a:moveTo>
                <a:lnTo>
                  <a:pt x="27381" y="46294"/>
                </a:lnTo>
                <a:lnTo>
                  <a:pt x="27381" y="41737"/>
                </a:lnTo>
                <a:lnTo>
                  <a:pt x="31979" y="41737"/>
                </a:lnTo>
                <a:close/>
                <a:moveTo>
                  <a:pt x="31979" y="41495"/>
                </a:moveTo>
                <a:lnTo>
                  <a:pt x="27381" y="41495"/>
                </a:lnTo>
                <a:lnTo>
                  <a:pt x="27381" y="36898"/>
                </a:lnTo>
                <a:lnTo>
                  <a:pt x="31979" y="36898"/>
                </a:lnTo>
                <a:close/>
                <a:moveTo>
                  <a:pt x="31979" y="36656"/>
                </a:moveTo>
                <a:lnTo>
                  <a:pt x="27381" y="36656"/>
                </a:lnTo>
                <a:lnTo>
                  <a:pt x="27381" y="32099"/>
                </a:lnTo>
                <a:lnTo>
                  <a:pt x="31979" y="32099"/>
                </a:lnTo>
                <a:close/>
                <a:moveTo>
                  <a:pt x="31979" y="31858"/>
                </a:moveTo>
                <a:lnTo>
                  <a:pt x="27381" y="31858"/>
                </a:lnTo>
                <a:lnTo>
                  <a:pt x="27381" y="27301"/>
                </a:lnTo>
                <a:lnTo>
                  <a:pt x="31979" y="27301"/>
                </a:lnTo>
                <a:close/>
                <a:moveTo>
                  <a:pt x="31979" y="27059"/>
                </a:moveTo>
                <a:lnTo>
                  <a:pt x="27381" y="27059"/>
                </a:lnTo>
                <a:lnTo>
                  <a:pt x="27381" y="22462"/>
                </a:lnTo>
                <a:lnTo>
                  <a:pt x="31979" y="22462"/>
                </a:lnTo>
                <a:close/>
                <a:moveTo>
                  <a:pt x="31979" y="22220"/>
                </a:moveTo>
                <a:lnTo>
                  <a:pt x="27381" y="22220"/>
                </a:lnTo>
                <a:lnTo>
                  <a:pt x="27381" y="17663"/>
                </a:lnTo>
                <a:lnTo>
                  <a:pt x="31979" y="17663"/>
                </a:lnTo>
                <a:close/>
                <a:moveTo>
                  <a:pt x="31979" y="17421"/>
                </a:moveTo>
                <a:lnTo>
                  <a:pt x="27381" y="17421"/>
                </a:lnTo>
                <a:lnTo>
                  <a:pt x="27381" y="12864"/>
                </a:lnTo>
                <a:lnTo>
                  <a:pt x="31979" y="12864"/>
                </a:lnTo>
                <a:close/>
                <a:moveTo>
                  <a:pt x="31979" y="12622"/>
                </a:moveTo>
                <a:lnTo>
                  <a:pt x="27381" y="12622"/>
                </a:lnTo>
                <a:lnTo>
                  <a:pt x="27381" y="8025"/>
                </a:lnTo>
                <a:lnTo>
                  <a:pt x="31979" y="8025"/>
                </a:lnTo>
                <a:close/>
                <a:moveTo>
                  <a:pt x="36777" y="89604"/>
                </a:moveTo>
                <a:lnTo>
                  <a:pt x="32220" y="89604"/>
                </a:lnTo>
                <a:lnTo>
                  <a:pt x="32220" y="85007"/>
                </a:lnTo>
                <a:lnTo>
                  <a:pt x="36777" y="85007"/>
                </a:lnTo>
                <a:close/>
                <a:moveTo>
                  <a:pt x="36777" y="84765"/>
                </a:moveTo>
                <a:lnTo>
                  <a:pt x="32220" y="84765"/>
                </a:lnTo>
                <a:lnTo>
                  <a:pt x="32220" y="80208"/>
                </a:lnTo>
                <a:lnTo>
                  <a:pt x="36777" y="80208"/>
                </a:lnTo>
                <a:close/>
                <a:moveTo>
                  <a:pt x="36777" y="79966"/>
                </a:moveTo>
                <a:lnTo>
                  <a:pt x="32220" y="79966"/>
                </a:lnTo>
                <a:lnTo>
                  <a:pt x="32220" y="75410"/>
                </a:lnTo>
                <a:lnTo>
                  <a:pt x="36777" y="75410"/>
                </a:lnTo>
                <a:close/>
                <a:moveTo>
                  <a:pt x="36777" y="75168"/>
                </a:moveTo>
                <a:lnTo>
                  <a:pt x="32220" y="75168"/>
                </a:lnTo>
                <a:lnTo>
                  <a:pt x="32220" y="70570"/>
                </a:lnTo>
                <a:lnTo>
                  <a:pt x="36777" y="70570"/>
                </a:lnTo>
                <a:close/>
                <a:moveTo>
                  <a:pt x="36777" y="70329"/>
                </a:moveTo>
                <a:lnTo>
                  <a:pt x="32220" y="70329"/>
                </a:lnTo>
                <a:lnTo>
                  <a:pt x="32220" y="65772"/>
                </a:lnTo>
                <a:lnTo>
                  <a:pt x="36777" y="65772"/>
                </a:lnTo>
                <a:close/>
                <a:moveTo>
                  <a:pt x="36777" y="65530"/>
                </a:moveTo>
                <a:lnTo>
                  <a:pt x="32220" y="65530"/>
                </a:lnTo>
                <a:lnTo>
                  <a:pt x="32220" y="60973"/>
                </a:lnTo>
                <a:lnTo>
                  <a:pt x="36777" y="60973"/>
                </a:lnTo>
                <a:close/>
                <a:moveTo>
                  <a:pt x="36777" y="60731"/>
                </a:moveTo>
                <a:lnTo>
                  <a:pt x="32220" y="60731"/>
                </a:lnTo>
                <a:lnTo>
                  <a:pt x="32220" y="56134"/>
                </a:lnTo>
                <a:lnTo>
                  <a:pt x="36777" y="56134"/>
                </a:lnTo>
                <a:close/>
                <a:moveTo>
                  <a:pt x="36777" y="55892"/>
                </a:moveTo>
                <a:lnTo>
                  <a:pt x="32220" y="55892"/>
                </a:lnTo>
                <a:lnTo>
                  <a:pt x="32220" y="51335"/>
                </a:lnTo>
                <a:lnTo>
                  <a:pt x="36777" y="51335"/>
                </a:lnTo>
                <a:close/>
                <a:moveTo>
                  <a:pt x="36777" y="51093"/>
                </a:moveTo>
                <a:lnTo>
                  <a:pt x="32220" y="51093"/>
                </a:lnTo>
                <a:lnTo>
                  <a:pt x="32220" y="46536"/>
                </a:lnTo>
                <a:lnTo>
                  <a:pt x="36777" y="46536"/>
                </a:lnTo>
                <a:close/>
                <a:moveTo>
                  <a:pt x="36777" y="46294"/>
                </a:moveTo>
                <a:lnTo>
                  <a:pt x="32220" y="46294"/>
                </a:lnTo>
                <a:lnTo>
                  <a:pt x="32220" y="41697"/>
                </a:lnTo>
                <a:lnTo>
                  <a:pt x="36777" y="41697"/>
                </a:lnTo>
                <a:close/>
                <a:moveTo>
                  <a:pt x="36777" y="41455"/>
                </a:moveTo>
                <a:lnTo>
                  <a:pt x="32220" y="41455"/>
                </a:lnTo>
                <a:lnTo>
                  <a:pt x="32220" y="36898"/>
                </a:lnTo>
                <a:lnTo>
                  <a:pt x="36777" y="36898"/>
                </a:lnTo>
                <a:close/>
                <a:moveTo>
                  <a:pt x="36777" y="36656"/>
                </a:moveTo>
                <a:lnTo>
                  <a:pt x="32220" y="36656"/>
                </a:lnTo>
                <a:lnTo>
                  <a:pt x="32220" y="32059"/>
                </a:lnTo>
                <a:lnTo>
                  <a:pt x="36777" y="32059"/>
                </a:lnTo>
                <a:close/>
                <a:moveTo>
                  <a:pt x="36777" y="31817"/>
                </a:moveTo>
                <a:lnTo>
                  <a:pt x="32220" y="31817"/>
                </a:lnTo>
                <a:lnTo>
                  <a:pt x="32220" y="27260"/>
                </a:lnTo>
                <a:lnTo>
                  <a:pt x="36777" y="27260"/>
                </a:lnTo>
                <a:close/>
                <a:moveTo>
                  <a:pt x="36777" y="27018"/>
                </a:moveTo>
                <a:lnTo>
                  <a:pt x="32220" y="27018"/>
                </a:lnTo>
                <a:lnTo>
                  <a:pt x="32220" y="22462"/>
                </a:lnTo>
                <a:lnTo>
                  <a:pt x="36777" y="22462"/>
                </a:lnTo>
                <a:close/>
                <a:moveTo>
                  <a:pt x="36777" y="22220"/>
                </a:moveTo>
                <a:lnTo>
                  <a:pt x="32220" y="22220"/>
                </a:lnTo>
                <a:lnTo>
                  <a:pt x="32220" y="17622"/>
                </a:lnTo>
                <a:lnTo>
                  <a:pt x="36777" y="17622"/>
                </a:lnTo>
                <a:close/>
                <a:moveTo>
                  <a:pt x="36777" y="17380"/>
                </a:moveTo>
                <a:lnTo>
                  <a:pt x="32220" y="17380"/>
                </a:lnTo>
                <a:lnTo>
                  <a:pt x="32220" y="12824"/>
                </a:lnTo>
                <a:lnTo>
                  <a:pt x="36777" y="12824"/>
                </a:lnTo>
                <a:close/>
                <a:moveTo>
                  <a:pt x="36777" y="12582"/>
                </a:moveTo>
                <a:lnTo>
                  <a:pt x="32220" y="12582"/>
                </a:lnTo>
                <a:lnTo>
                  <a:pt x="32220" y="8025"/>
                </a:lnTo>
                <a:lnTo>
                  <a:pt x="36777" y="8025"/>
                </a:lnTo>
                <a:close/>
                <a:moveTo>
                  <a:pt x="36777" y="7783"/>
                </a:moveTo>
                <a:lnTo>
                  <a:pt x="32220" y="7783"/>
                </a:lnTo>
                <a:lnTo>
                  <a:pt x="32220" y="3307"/>
                </a:lnTo>
                <a:lnTo>
                  <a:pt x="36777" y="3307"/>
                </a:lnTo>
                <a:lnTo>
                  <a:pt x="36777" y="7904"/>
                </a:lnTo>
                <a:close/>
                <a:moveTo>
                  <a:pt x="41616" y="89564"/>
                </a:moveTo>
                <a:lnTo>
                  <a:pt x="37019" y="89564"/>
                </a:lnTo>
                <a:lnTo>
                  <a:pt x="37019" y="85007"/>
                </a:lnTo>
                <a:lnTo>
                  <a:pt x="41616" y="85007"/>
                </a:lnTo>
                <a:close/>
                <a:moveTo>
                  <a:pt x="41616" y="84765"/>
                </a:moveTo>
                <a:lnTo>
                  <a:pt x="37019" y="84765"/>
                </a:lnTo>
                <a:lnTo>
                  <a:pt x="37019" y="80168"/>
                </a:lnTo>
                <a:lnTo>
                  <a:pt x="41616" y="80168"/>
                </a:lnTo>
                <a:close/>
                <a:moveTo>
                  <a:pt x="41616" y="79926"/>
                </a:moveTo>
                <a:lnTo>
                  <a:pt x="37019" y="79926"/>
                </a:lnTo>
                <a:lnTo>
                  <a:pt x="37019" y="75369"/>
                </a:lnTo>
                <a:lnTo>
                  <a:pt x="41616" y="75369"/>
                </a:lnTo>
                <a:close/>
                <a:moveTo>
                  <a:pt x="41616" y="75127"/>
                </a:moveTo>
                <a:lnTo>
                  <a:pt x="37019" y="75127"/>
                </a:lnTo>
                <a:lnTo>
                  <a:pt x="37019" y="70570"/>
                </a:lnTo>
                <a:lnTo>
                  <a:pt x="41616" y="70570"/>
                </a:lnTo>
                <a:close/>
                <a:moveTo>
                  <a:pt x="41616" y="70329"/>
                </a:moveTo>
                <a:lnTo>
                  <a:pt x="37019" y="70329"/>
                </a:lnTo>
                <a:lnTo>
                  <a:pt x="37019" y="65731"/>
                </a:lnTo>
                <a:lnTo>
                  <a:pt x="41616" y="65731"/>
                </a:lnTo>
                <a:close/>
                <a:moveTo>
                  <a:pt x="41616" y="65489"/>
                </a:moveTo>
                <a:lnTo>
                  <a:pt x="37019" y="65489"/>
                </a:lnTo>
                <a:lnTo>
                  <a:pt x="37019" y="60933"/>
                </a:lnTo>
                <a:lnTo>
                  <a:pt x="41616" y="60933"/>
                </a:lnTo>
                <a:close/>
                <a:moveTo>
                  <a:pt x="41616" y="60691"/>
                </a:moveTo>
                <a:lnTo>
                  <a:pt x="37019" y="60691"/>
                </a:lnTo>
                <a:lnTo>
                  <a:pt x="37019" y="56134"/>
                </a:lnTo>
                <a:lnTo>
                  <a:pt x="41616" y="56134"/>
                </a:lnTo>
                <a:close/>
                <a:moveTo>
                  <a:pt x="41616" y="55892"/>
                </a:moveTo>
                <a:lnTo>
                  <a:pt x="37019" y="55892"/>
                </a:lnTo>
                <a:lnTo>
                  <a:pt x="37019" y="51295"/>
                </a:lnTo>
                <a:lnTo>
                  <a:pt x="41616" y="51295"/>
                </a:lnTo>
                <a:close/>
                <a:moveTo>
                  <a:pt x="41616" y="51053"/>
                </a:moveTo>
                <a:lnTo>
                  <a:pt x="37019" y="51053"/>
                </a:lnTo>
                <a:lnTo>
                  <a:pt x="37019" y="46496"/>
                </a:lnTo>
                <a:lnTo>
                  <a:pt x="41616" y="46496"/>
                </a:lnTo>
                <a:close/>
                <a:moveTo>
                  <a:pt x="41616" y="46254"/>
                </a:moveTo>
                <a:lnTo>
                  <a:pt x="37019" y="46254"/>
                </a:lnTo>
                <a:lnTo>
                  <a:pt x="37019" y="41697"/>
                </a:lnTo>
                <a:lnTo>
                  <a:pt x="41616" y="41697"/>
                </a:lnTo>
                <a:close/>
                <a:moveTo>
                  <a:pt x="41616" y="41455"/>
                </a:moveTo>
                <a:lnTo>
                  <a:pt x="37019" y="41455"/>
                </a:lnTo>
                <a:lnTo>
                  <a:pt x="37019" y="36858"/>
                </a:lnTo>
                <a:lnTo>
                  <a:pt x="41616" y="36858"/>
                </a:lnTo>
                <a:close/>
                <a:moveTo>
                  <a:pt x="41616" y="36616"/>
                </a:moveTo>
                <a:lnTo>
                  <a:pt x="37019" y="36616"/>
                </a:lnTo>
                <a:lnTo>
                  <a:pt x="37019" y="32059"/>
                </a:lnTo>
                <a:lnTo>
                  <a:pt x="41616" y="32059"/>
                </a:lnTo>
                <a:close/>
                <a:moveTo>
                  <a:pt x="41616" y="31817"/>
                </a:moveTo>
                <a:lnTo>
                  <a:pt x="37019" y="31817"/>
                </a:lnTo>
                <a:lnTo>
                  <a:pt x="37019" y="27220"/>
                </a:lnTo>
                <a:lnTo>
                  <a:pt x="41616" y="27220"/>
                </a:lnTo>
                <a:close/>
                <a:moveTo>
                  <a:pt x="41616" y="26978"/>
                </a:moveTo>
                <a:lnTo>
                  <a:pt x="37019" y="26978"/>
                </a:lnTo>
                <a:lnTo>
                  <a:pt x="37019" y="22421"/>
                </a:lnTo>
                <a:lnTo>
                  <a:pt x="41616" y="22421"/>
                </a:lnTo>
                <a:close/>
                <a:moveTo>
                  <a:pt x="41616" y="22179"/>
                </a:moveTo>
                <a:lnTo>
                  <a:pt x="37019" y="22179"/>
                </a:lnTo>
                <a:lnTo>
                  <a:pt x="37019" y="17622"/>
                </a:lnTo>
                <a:lnTo>
                  <a:pt x="41616" y="17622"/>
                </a:lnTo>
                <a:close/>
                <a:moveTo>
                  <a:pt x="41616" y="17380"/>
                </a:moveTo>
                <a:lnTo>
                  <a:pt x="37019" y="17380"/>
                </a:lnTo>
                <a:lnTo>
                  <a:pt x="37019" y="12783"/>
                </a:lnTo>
                <a:lnTo>
                  <a:pt x="41616" y="12783"/>
                </a:lnTo>
                <a:close/>
                <a:moveTo>
                  <a:pt x="41616" y="12541"/>
                </a:moveTo>
                <a:lnTo>
                  <a:pt x="37019" y="12541"/>
                </a:lnTo>
                <a:lnTo>
                  <a:pt x="37019" y="7985"/>
                </a:lnTo>
                <a:lnTo>
                  <a:pt x="41616" y="7985"/>
                </a:lnTo>
                <a:close/>
                <a:moveTo>
                  <a:pt x="41616" y="7743"/>
                </a:moveTo>
                <a:lnTo>
                  <a:pt x="37019" y="7743"/>
                </a:lnTo>
                <a:lnTo>
                  <a:pt x="37019" y="3307"/>
                </a:lnTo>
                <a:lnTo>
                  <a:pt x="41616" y="3307"/>
                </a:lnTo>
                <a:lnTo>
                  <a:pt x="41616" y="7904"/>
                </a:lnTo>
                <a:close/>
                <a:moveTo>
                  <a:pt x="46415" y="89564"/>
                </a:moveTo>
                <a:lnTo>
                  <a:pt x="41858" y="89564"/>
                </a:lnTo>
                <a:lnTo>
                  <a:pt x="41858" y="84967"/>
                </a:lnTo>
                <a:lnTo>
                  <a:pt x="46415" y="84967"/>
                </a:lnTo>
                <a:close/>
                <a:moveTo>
                  <a:pt x="46415" y="84725"/>
                </a:moveTo>
                <a:lnTo>
                  <a:pt x="41858" y="84725"/>
                </a:lnTo>
                <a:lnTo>
                  <a:pt x="41858" y="80168"/>
                </a:lnTo>
                <a:lnTo>
                  <a:pt x="46415" y="80168"/>
                </a:lnTo>
                <a:close/>
                <a:moveTo>
                  <a:pt x="46415" y="79926"/>
                </a:moveTo>
                <a:lnTo>
                  <a:pt x="41858" y="79926"/>
                </a:lnTo>
                <a:lnTo>
                  <a:pt x="41858" y="75329"/>
                </a:lnTo>
                <a:lnTo>
                  <a:pt x="46415" y="75329"/>
                </a:lnTo>
                <a:close/>
                <a:moveTo>
                  <a:pt x="46415" y="75087"/>
                </a:moveTo>
                <a:lnTo>
                  <a:pt x="41858" y="75087"/>
                </a:lnTo>
                <a:lnTo>
                  <a:pt x="41858" y="70530"/>
                </a:lnTo>
                <a:lnTo>
                  <a:pt x="46415" y="70530"/>
                </a:lnTo>
                <a:close/>
                <a:moveTo>
                  <a:pt x="46415" y="70288"/>
                </a:moveTo>
                <a:lnTo>
                  <a:pt x="41858" y="70288"/>
                </a:lnTo>
                <a:lnTo>
                  <a:pt x="41858" y="65731"/>
                </a:lnTo>
                <a:lnTo>
                  <a:pt x="46415" y="65731"/>
                </a:lnTo>
                <a:close/>
                <a:moveTo>
                  <a:pt x="46415" y="65489"/>
                </a:moveTo>
                <a:lnTo>
                  <a:pt x="41858" y="65489"/>
                </a:lnTo>
                <a:lnTo>
                  <a:pt x="41858" y="60892"/>
                </a:lnTo>
                <a:lnTo>
                  <a:pt x="46415" y="60892"/>
                </a:lnTo>
                <a:close/>
                <a:moveTo>
                  <a:pt x="46415" y="60650"/>
                </a:moveTo>
                <a:lnTo>
                  <a:pt x="41858" y="60650"/>
                </a:lnTo>
                <a:lnTo>
                  <a:pt x="41858" y="56093"/>
                </a:lnTo>
                <a:lnTo>
                  <a:pt x="46415" y="56093"/>
                </a:lnTo>
                <a:close/>
                <a:moveTo>
                  <a:pt x="46415" y="55851"/>
                </a:moveTo>
                <a:lnTo>
                  <a:pt x="41858" y="55851"/>
                </a:lnTo>
                <a:lnTo>
                  <a:pt x="41858" y="51295"/>
                </a:lnTo>
                <a:lnTo>
                  <a:pt x="46415" y="51295"/>
                </a:lnTo>
                <a:close/>
                <a:moveTo>
                  <a:pt x="46415" y="51053"/>
                </a:moveTo>
                <a:lnTo>
                  <a:pt x="41858" y="51053"/>
                </a:lnTo>
                <a:lnTo>
                  <a:pt x="41858" y="46456"/>
                </a:lnTo>
                <a:lnTo>
                  <a:pt x="46415" y="46456"/>
                </a:lnTo>
                <a:close/>
                <a:moveTo>
                  <a:pt x="46415" y="46214"/>
                </a:moveTo>
                <a:lnTo>
                  <a:pt x="41858" y="46214"/>
                </a:lnTo>
                <a:lnTo>
                  <a:pt x="41858" y="41657"/>
                </a:lnTo>
                <a:lnTo>
                  <a:pt x="46415" y="41657"/>
                </a:lnTo>
                <a:close/>
                <a:moveTo>
                  <a:pt x="46415" y="41415"/>
                </a:moveTo>
                <a:lnTo>
                  <a:pt x="41858" y="41415"/>
                </a:lnTo>
                <a:lnTo>
                  <a:pt x="41858" y="36858"/>
                </a:lnTo>
                <a:lnTo>
                  <a:pt x="46415" y="36858"/>
                </a:lnTo>
                <a:close/>
                <a:moveTo>
                  <a:pt x="46415" y="36616"/>
                </a:moveTo>
                <a:lnTo>
                  <a:pt x="41858" y="36616"/>
                </a:lnTo>
                <a:lnTo>
                  <a:pt x="41858" y="32019"/>
                </a:lnTo>
                <a:lnTo>
                  <a:pt x="46415" y="32019"/>
                </a:lnTo>
                <a:close/>
                <a:moveTo>
                  <a:pt x="46415" y="31777"/>
                </a:moveTo>
                <a:lnTo>
                  <a:pt x="41858" y="31777"/>
                </a:lnTo>
                <a:lnTo>
                  <a:pt x="41858" y="27220"/>
                </a:lnTo>
                <a:lnTo>
                  <a:pt x="46415" y="27220"/>
                </a:lnTo>
                <a:close/>
                <a:moveTo>
                  <a:pt x="46415" y="26978"/>
                </a:moveTo>
                <a:lnTo>
                  <a:pt x="41858" y="26978"/>
                </a:lnTo>
                <a:lnTo>
                  <a:pt x="41858" y="22381"/>
                </a:lnTo>
                <a:lnTo>
                  <a:pt x="46415" y="22381"/>
                </a:lnTo>
                <a:close/>
                <a:moveTo>
                  <a:pt x="46415" y="22139"/>
                </a:moveTo>
                <a:lnTo>
                  <a:pt x="41858" y="22139"/>
                </a:lnTo>
                <a:lnTo>
                  <a:pt x="41858" y="17582"/>
                </a:lnTo>
                <a:lnTo>
                  <a:pt x="46415" y="17582"/>
                </a:lnTo>
                <a:close/>
                <a:moveTo>
                  <a:pt x="46415" y="17340"/>
                </a:moveTo>
                <a:lnTo>
                  <a:pt x="41858" y="17340"/>
                </a:lnTo>
                <a:lnTo>
                  <a:pt x="41858" y="12783"/>
                </a:lnTo>
                <a:lnTo>
                  <a:pt x="46415" y="12783"/>
                </a:lnTo>
                <a:close/>
                <a:moveTo>
                  <a:pt x="46415" y="12541"/>
                </a:moveTo>
                <a:lnTo>
                  <a:pt x="41858" y="12541"/>
                </a:lnTo>
                <a:lnTo>
                  <a:pt x="41858" y="7944"/>
                </a:lnTo>
                <a:lnTo>
                  <a:pt x="46415" y="7944"/>
                </a:lnTo>
                <a:close/>
                <a:moveTo>
                  <a:pt x="46415" y="7702"/>
                </a:moveTo>
                <a:lnTo>
                  <a:pt x="41858" y="7702"/>
                </a:lnTo>
                <a:lnTo>
                  <a:pt x="41858" y="3307"/>
                </a:lnTo>
                <a:lnTo>
                  <a:pt x="46415" y="3307"/>
                </a:lnTo>
                <a:lnTo>
                  <a:pt x="46415" y="7904"/>
                </a:lnTo>
                <a:close/>
                <a:moveTo>
                  <a:pt x="51214" y="89524"/>
                </a:moveTo>
                <a:lnTo>
                  <a:pt x="46657" y="89524"/>
                </a:lnTo>
                <a:lnTo>
                  <a:pt x="46657" y="84967"/>
                </a:lnTo>
                <a:lnTo>
                  <a:pt x="51214" y="84967"/>
                </a:lnTo>
                <a:close/>
                <a:moveTo>
                  <a:pt x="51214" y="84685"/>
                </a:moveTo>
                <a:lnTo>
                  <a:pt x="46657" y="84685"/>
                </a:lnTo>
                <a:lnTo>
                  <a:pt x="46657" y="80128"/>
                </a:lnTo>
                <a:lnTo>
                  <a:pt x="51214" y="80128"/>
                </a:lnTo>
                <a:close/>
                <a:moveTo>
                  <a:pt x="51214" y="79886"/>
                </a:moveTo>
                <a:lnTo>
                  <a:pt x="46657" y="79886"/>
                </a:lnTo>
                <a:lnTo>
                  <a:pt x="46657" y="75329"/>
                </a:lnTo>
                <a:lnTo>
                  <a:pt x="51214" y="75329"/>
                </a:lnTo>
                <a:close/>
                <a:moveTo>
                  <a:pt x="51214" y="75087"/>
                </a:moveTo>
                <a:lnTo>
                  <a:pt x="46657" y="75087"/>
                </a:lnTo>
                <a:lnTo>
                  <a:pt x="46657" y="70490"/>
                </a:lnTo>
                <a:lnTo>
                  <a:pt x="51214" y="70490"/>
                </a:lnTo>
                <a:close/>
                <a:moveTo>
                  <a:pt x="51214" y="70248"/>
                </a:moveTo>
                <a:lnTo>
                  <a:pt x="46657" y="70248"/>
                </a:lnTo>
                <a:lnTo>
                  <a:pt x="46657" y="65691"/>
                </a:lnTo>
                <a:lnTo>
                  <a:pt x="51214" y="65691"/>
                </a:lnTo>
                <a:close/>
                <a:moveTo>
                  <a:pt x="51214" y="65449"/>
                </a:moveTo>
                <a:lnTo>
                  <a:pt x="46657" y="65449"/>
                </a:lnTo>
                <a:lnTo>
                  <a:pt x="46657" y="60892"/>
                </a:lnTo>
                <a:lnTo>
                  <a:pt x="51214" y="60892"/>
                </a:lnTo>
                <a:close/>
                <a:moveTo>
                  <a:pt x="51214" y="60650"/>
                </a:moveTo>
                <a:lnTo>
                  <a:pt x="46657" y="60650"/>
                </a:lnTo>
                <a:lnTo>
                  <a:pt x="46657" y="56053"/>
                </a:lnTo>
                <a:lnTo>
                  <a:pt x="51214" y="56053"/>
                </a:lnTo>
                <a:close/>
                <a:moveTo>
                  <a:pt x="51214" y="55811"/>
                </a:moveTo>
                <a:lnTo>
                  <a:pt x="46657" y="55811"/>
                </a:lnTo>
                <a:lnTo>
                  <a:pt x="46657" y="51254"/>
                </a:lnTo>
                <a:lnTo>
                  <a:pt x="51214" y="51254"/>
                </a:lnTo>
                <a:close/>
                <a:moveTo>
                  <a:pt x="51214" y="51012"/>
                </a:moveTo>
                <a:lnTo>
                  <a:pt x="46657" y="51012"/>
                </a:lnTo>
                <a:lnTo>
                  <a:pt x="46657" y="46456"/>
                </a:lnTo>
                <a:lnTo>
                  <a:pt x="51214" y="46456"/>
                </a:lnTo>
                <a:close/>
                <a:moveTo>
                  <a:pt x="51214" y="46214"/>
                </a:moveTo>
                <a:lnTo>
                  <a:pt x="46657" y="46214"/>
                </a:lnTo>
                <a:lnTo>
                  <a:pt x="46657" y="41616"/>
                </a:lnTo>
                <a:lnTo>
                  <a:pt x="51214" y="41616"/>
                </a:lnTo>
                <a:close/>
                <a:moveTo>
                  <a:pt x="51214" y="41374"/>
                </a:moveTo>
                <a:lnTo>
                  <a:pt x="46657" y="41374"/>
                </a:lnTo>
                <a:lnTo>
                  <a:pt x="46657" y="36818"/>
                </a:lnTo>
                <a:lnTo>
                  <a:pt x="51214" y="36818"/>
                </a:lnTo>
                <a:close/>
                <a:moveTo>
                  <a:pt x="51214" y="36576"/>
                </a:moveTo>
                <a:lnTo>
                  <a:pt x="46657" y="36576"/>
                </a:lnTo>
                <a:lnTo>
                  <a:pt x="46657" y="32019"/>
                </a:lnTo>
                <a:lnTo>
                  <a:pt x="51214" y="32019"/>
                </a:lnTo>
                <a:close/>
                <a:moveTo>
                  <a:pt x="51214" y="31777"/>
                </a:moveTo>
                <a:lnTo>
                  <a:pt x="46657" y="31777"/>
                </a:lnTo>
                <a:lnTo>
                  <a:pt x="46657" y="27180"/>
                </a:lnTo>
                <a:lnTo>
                  <a:pt x="51214" y="27180"/>
                </a:lnTo>
                <a:close/>
                <a:moveTo>
                  <a:pt x="51214" y="26938"/>
                </a:moveTo>
                <a:lnTo>
                  <a:pt x="46657" y="26938"/>
                </a:lnTo>
                <a:lnTo>
                  <a:pt x="46657" y="22381"/>
                </a:lnTo>
                <a:lnTo>
                  <a:pt x="51214" y="22381"/>
                </a:lnTo>
                <a:close/>
                <a:moveTo>
                  <a:pt x="51214" y="22139"/>
                </a:moveTo>
                <a:lnTo>
                  <a:pt x="46657" y="22139"/>
                </a:lnTo>
                <a:lnTo>
                  <a:pt x="46657" y="17582"/>
                </a:lnTo>
                <a:lnTo>
                  <a:pt x="51214" y="17582"/>
                </a:lnTo>
                <a:close/>
                <a:moveTo>
                  <a:pt x="51214" y="17340"/>
                </a:moveTo>
                <a:lnTo>
                  <a:pt x="46657" y="17340"/>
                </a:lnTo>
                <a:lnTo>
                  <a:pt x="46657" y="12743"/>
                </a:lnTo>
                <a:lnTo>
                  <a:pt x="51214" y="12743"/>
                </a:lnTo>
                <a:close/>
                <a:moveTo>
                  <a:pt x="51214" y="12501"/>
                </a:moveTo>
                <a:lnTo>
                  <a:pt x="46657" y="12501"/>
                </a:lnTo>
                <a:lnTo>
                  <a:pt x="46657" y="7944"/>
                </a:lnTo>
                <a:lnTo>
                  <a:pt x="51214" y="7944"/>
                </a:lnTo>
                <a:close/>
                <a:moveTo>
                  <a:pt x="51214" y="7702"/>
                </a:moveTo>
                <a:lnTo>
                  <a:pt x="46657" y="7702"/>
                </a:lnTo>
                <a:lnTo>
                  <a:pt x="46657" y="3307"/>
                </a:lnTo>
                <a:lnTo>
                  <a:pt x="51214" y="3307"/>
                </a:lnTo>
                <a:lnTo>
                  <a:pt x="51214" y="7904"/>
                </a:lnTo>
                <a:close/>
                <a:moveTo>
                  <a:pt x="56053" y="89483"/>
                </a:moveTo>
                <a:lnTo>
                  <a:pt x="51456" y="89483"/>
                </a:lnTo>
                <a:lnTo>
                  <a:pt x="51456" y="84927"/>
                </a:lnTo>
                <a:lnTo>
                  <a:pt x="56053" y="84927"/>
                </a:lnTo>
                <a:close/>
                <a:moveTo>
                  <a:pt x="56053" y="84685"/>
                </a:moveTo>
                <a:lnTo>
                  <a:pt x="51456" y="84685"/>
                </a:lnTo>
                <a:lnTo>
                  <a:pt x="51456" y="80087"/>
                </a:lnTo>
                <a:lnTo>
                  <a:pt x="56053" y="80087"/>
                </a:lnTo>
                <a:close/>
                <a:moveTo>
                  <a:pt x="56053" y="79845"/>
                </a:moveTo>
                <a:lnTo>
                  <a:pt x="51456" y="79845"/>
                </a:lnTo>
                <a:lnTo>
                  <a:pt x="51456" y="75289"/>
                </a:lnTo>
                <a:lnTo>
                  <a:pt x="56053" y="75289"/>
                </a:lnTo>
                <a:close/>
                <a:moveTo>
                  <a:pt x="56053" y="75047"/>
                </a:moveTo>
                <a:lnTo>
                  <a:pt x="51456" y="75047"/>
                </a:lnTo>
                <a:lnTo>
                  <a:pt x="51456" y="70490"/>
                </a:lnTo>
                <a:lnTo>
                  <a:pt x="56053" y="70490"/>
                </a:lnTo>
                <a:close/>
                <a:moveTo>
                  <a:pt x="56053" y="70248"/>
                </a:moveTo>
                <a:lnTo>
                  <a:pt x="51456" y="70248"/>
                </a:lnTo>
                <a:lnTo>
                  <a:pt x="51456" y="65651"/>
                </a:lnTo>
                <a:lnTo>
                  <a:pt x="56053" y="65651"/>
                </a:lnTo>
                <a:close/>
                <a:moveTo>
                  <a:pt x="56053" y="65409"/>
                </a:moveTo>
                <a:lnTo>
                  <a:pt x="51456" y="65409"/>
                </a:lnTo>
                <a:lnTo>
                  <a:pt x="51456" y="60852"/>
                </a:lnTo>
                <a:lnTo>
                  <a:pt x="56053" y="60852"/>
                </a:lnTo>
                <a:close/>
                <a:moveTo>
                  <a:pt x="56053" y="60610"/>
                </a:moveTo>
                <a:lnTo>
                  <a:pt x="51456" y="60610"/>
                </a:lnTo>
                <a:lnTo>
                  <a:pt x="51456" y="56053"/>
                </a:lnTo>
                <a:lnTo>
                  <a:pt x="56053" y="56053"/>
                </a:lnTo>
                <a:close/>
                <a:moveTo>
                  <a:pt x="56053" y="55811"/>
                </a:moveTo>
                <a:lnTo>
                  <a:pt x="51456" y="55811"/>
                </a:lnTo>
                <a:lnTo>
                  <a:pt x="51456" y="51214"/>
                </a:lnTo>
                <a:lnTo>
                  <a:pt x="56053" y="51214"/>
                </a:lnTo>
                <a:close/>
                <a:moveTo>
                  <a:pt x="56053" y="50972"/>
                </a:moveTo>
                <a:lnTo>
                  <a:pt x="51456" y="50972"/>
                </a:lnTo>
                <a:lnTo>
                  <a:pt x="51456" y="46415"/>
                </a:lnTo>
                <a:lnTo>
                  <a:pt x="56053" y="46415"/>
                </a:lnTo>
                <a:close/>
                <a:moveTo>
                  <a:pt x="56053" y="46173"/>
                </a:moveTo>
                <a:lnTo>
                  <a:pt x="51456" y="46173"/>
                </a:lnTo>
                <a:lnTo>
                  <a:pt x="51456" y="41616"/>
                </a:lnTo>
                <a:lnTo>
                  <a:pt x="56053" y="41616"/>
                </a:lnTo>
                <a:close/>
                <a:moveTo>
                  <a:pt x="56053" y="41374"/>
                </a:moveTo>
                <a:lnTo>
                  <a:pt x="51456" y="41374"/>
                </a:lnTo>
                <a:lnTo>
                  <a:pt x="51456" y="36777"/>
                </a:lnTo>
                <a:lnTo>
                  <a:pt x="56053" y="36777"/>
                </a:lnTo>
                <a:close/>
                <a:moveTo>
                  <a:pt x="56053" y="36535"/>
                </a:moveTo>
                <a:lnTo>
                  <a:pt x="51456" y="36535"/>
                </a:lnTo>
                <a:lnTo>
                  <a:pt x="51456" y="31978"/>
                </a:lnTo>
                <a:lnTo>
                  <a:pt x="56053" y="31978"/>
                </a:lnTo>
                <a:close/>
                <a:moveTo>
                  <a:pt x="56053" y="31737"/>
                </a:moveTo>
                <a:lnTo>
                  <a:pt x="51456" y="31737"/>
                </a:lnTo>
                <a:lnTo>
                  <a:pt x="51456" y="27180"/>
                </a:lnTo>
                <a:lnTo>
                  <a:pt x="56053" y="27180"/>
                </a:lnTo>
                <a:close/>
                <a:moveTo>
                  <a:pt x="56053" y="26938"/>
                </a:moveTo>
                <a:lnTo>
                  <a:pt x="51456" y="26938"/>
                </a:lnTo>
                <a:lnTo>
                  <a:pt x="51456" y="22341"/>
                </a:lnTo>
                <a:lnTo>
                  <a:pt x="56053" y="22341"/>
                </a:lnTo>
                <a:close/>
                <a:moveTo>
                  <a:pt x="56053" y="22099"/>
                </a:moveTo>
                <a:lnTo>
                  <a:pt x="51456" y="22099"/>
                </a:lnTo>
                <a:lnTo>
                  <a:pt x="51456" y="17542"/>
                </a:lnTo>
                <a:lnTo>
                  <a:pt x="56053" y="17542"/>
                </a:lnTo>
                <a:close/>
                <a:moveTo>
                  <a:pt x="56053" y="17300"/>
                </a:moveTo>
                <a:lnTo>
                  <a:pt x="51456" y="17300"/>
                </a:lnTo>
                <a:lnTo>
                  <a:pt x="51456" y="12743"/>
                </a:lnTo>
                <a:lnTo>
                  <a:pt x="56053" y="12743"/>
                </a:lnTo>
                <a:close/>
                <a:moveTo>
                  <a:pt x="56053" y="12501"/>
                </a:moveTo>
                <a:lnTo>
                  <a:pt x="51456" y="12501"/>
                </a:lnTo>
                <a:lnTo>
                  <a:pt x="51456" y="7904"/>
                </a:lnTo>
                <a:lnTo>
                  <a:pt x="56053" y="7904"/>
                </a:lnTo>
                <a:close/>
                <a:moveTo>
                  <a:pt x="56053" y="7662"/>
                </a:moveTo>
                <a:lnTo>
                  <a:pt x="51456" y="7662"/>
                </a:lnTo>
                <a:lnTo>
                  <a:pt x="51456" y="3307"/>
                </a:lnTo>
                <a:lnTo>
                  <a:pt x="56053" y="3307"/>
                </a:lnTo>
                <a:lnTo>
                  <a:pt x="56053" y="7904"/>
                </a:lnTo>
                <a:close/>
                <a:moveTo>
                  <a:pt x="60852" y="89483"/>
                </a:moveTo>
                <a:lnTo>
                  <a:pt x="56295" y="89483"/>
                </a:lnTo>
                <a:lnTo>
                  <a:pt x="56295" y="84886"/>
                </a:lnTo>
                <a:lnTo>
                  <a:pt x="60852" y="84886"/>
                </a:lnTo>
                <a:close/>
                <a:moveTo>
                  <a:pt x="60852" y="84644"/>
                </a:moveTo>
                <a:lnTo>
                  <a:pt x="56295" y="84644"/>
                </a:lnTo>
                <a:lnTo>
                  <a:pt x="56295" y="80087"/>
                </a:lnTo>
                <a:lnTo>
                  <a:pt x="60852" y="80087"/>
                </a:lnTo>
                <a:close/>
                <a:moveTo>
                  <a:pt x="60852" y="79845"/>
                </a:moveTo>
                <a:lnTo>
                  <a:pt x="56295" y="79845"/>
                </a:lnTo>
                <a:lnTo>
                  <a:pt x="56295" y="75248"/>
                </a:lnTo>
                <a:lnTo>
                  <a:pt x="60852" y="75248"/>
                </a:lnTo>
                <a:close/>
                <a:moveTo>
                  <a:pt x="60852" y="75006"/>
                </a:moveTo>
                <a:lnTo>
                  <a:pt x="56295" y="75006"/>
                </a:lnTo>
                <a:lnTo>
                  <a:pt x="56295" y="70449"/>
                </a:lnTo>
                <a:lnTo>
                  <a:pt x="60852" y="70449"/>
                </a:lnTo>
                <a:close/>
                <a:moveTo>
                  <a:pt x="60852" y="70208"/>
                </a:moveTo>
                <a:lnTo>
                  <a:pt x="56295" y="70208"/>
                </a:lnTo>
                <a:lnTo>
                  <a:pt x="56295" y="65651"/>
                </a:lnTo>
                <a:lnTo>
                  <a:pt x="60852" y="65651"/>
                </a:lnTo>
                <a:close/>
                <a:moveTo>
                  <a:pt x="60852" y="65409"/>
                </a:moveTo>
                <a:lnTo>
                  <a:pt x="56295" y="65409"/>
                </a:lnTo>
                <a:lnTo>
                  <a:pt x="56295" y="60812"/>
                </a:lnTo>
                <a:lnTo>
                  <a:pt x="60852" y="60812"/>
                </a:lnTo>
                <a:close/>
                <a:moveTo>
                  <a:pt x="60852" y="60570"/>
                </a:moveTo>
                <a:lnTo>
                  <a:pt x="56295" y="60570"/>
                </a:lnTo>
                <a:lnTo>
                  <a:pt x="56295" y="56013"/>
                </a:lnTo>
                <a:lnTo>
                  <a:pt x="60852" y="56013"/>
                </a:lnTo>
                <a:close/>
                <a:moveTo>
                  <a:pt x="60852" y="55771"/>
                </a:moveTo>
                <a:lnTo>
                  <a:pt x="56295" y="55771"/>
                </a:lnTo>
                <a:lnTo>
                  <a:pt x="56295" y="51214"/>
                </a:lnTo>
                <a:lnTo>
                  <a:pt x="60852" y="51214"/>
                </a:lnTo>
                <a:close/>
                <a:moveTo>
                  <a:pt x="60852" y="50972"/>
                </a:moveTo>
                <a:lnTo>
                  <a:pt x="56295" y="50972"/>
                </a:lnTo>
                <a:lnTo>
                  <a:pt x="56295" y="46375"/>
                </a:lnTo>
                <a:lnTo>
                  <a:pt x="60852" y="46375"/>
                </a:lnTo>
                <a:close/>
                <a:moveTo>
                  <a:pt x="60852" y="46133"/>
                </a:moveTo>
                <a:lnTo>
                  <a:pt x="56295" y="46133"/>
                </a:lnTo>
                <a:lnTo>
                  <a:pt x="56295" y="41576"/>
                </a:lnTo>
                <a:lnTo>
                  <a:pt x="60852" y="41576"/>
                </a:lnTo>
                <a:close/>
                <a:moveTo>
                  <a:pt x="60852" y="41334"/>
                </a:moveTo>
                <a:lnTo>
                  <a:pt x="56295" y="41334"/>
                </a:lnTo>
                <a:lnTo>
                  <a:pt x="56295" y="36777"/>
                </a:lnTo>
                <a:lnTo>
                  <a:pt x="60852" y="36777"/>
                </a:lnTo>
                <a:close/>
                <a:moveTo>
                  <a:pt x="60852" y="36535"/>
                </a:moveTo>
                <a:lnTo>
                  <a:pt x="56295" y="36535"/>
                </a:lnTo>
                <a:lnTo>
                  <a:pt x="56295" y="31938"/>
                </a:lnTo>
                <a:lnTo>
                  <a:pt x="60852" y="31938"/>
                </a:lnTo>
                <a:close/>
                <a:moveTo>
                  <a:pt x="60852" y="31696"/>
                </a:moveTo>
                <a:lnTo>
                  <a:pt x="56295" y="31696"/>
                </a:lnTo>
                <a:lnTo>
                  <a:pt x="56295" y="27139"/>
                </a:lnTo>
                <a:lnTo>
                  <a:pt x="60852" y="27139"/>
                </a:lnTo>
                <a:close/>
                <a:moveTo>
                  <a:pt x="60852" y="26897"/>
                </a:moveTo>
                <a:lnTo>
                  <a:pt x="56295" y="26897"/>
                </a:lnTo>
                <a:lnTo>
                  <a:pt x="56295" y="22341"/>
                </a:lnTo>
                <a:lnTo>
                  <a:pt x="60852" y="22341"/>
                </a:lnTo>
                <a:close/>
                <a:moveTo>
                  <a:pt x="60852" y="22099"/>
                </a:moveTo>
                <a:lnTo>
                  <a:pt x="56295" y="22099"/>
                </a:lnTo>
                <a:lnTo>
                  <a:pt x="56295" y="17501"/>
                </a:lnTo>
                <a:lnTo>
                  <a:pt x="60852" y="17501"/>
                </a:lnTo>
                <a:close/>
                <a:moveTo>
                  <a:pt x="60852" y="17260"/>
                </a:moveTo>
                <a:lnTo>
                  <a:pt x="56295" y="17260"/>
                </a:lnTo>
                <a:lnTo>
                  <a:pt x="56295" y="12703"/>
                </a:lnTo>
                <a:lnTo>
                  <a:pt x="60852" y="12703"/>
                </a:lnTo>
                <a:close/>
                <a:moveTo>
                  <a:pt x="60852" y="12461"/>
                </a:moveTo>
                <a:lnTo>
                  <a:pt x="56295" y="12461"/>
                </a:lnTo>
                <a:lnTo>
                  <a:pt x="56295" y="7904"/>
                </a:lnTo>
                <a:lnTo>
                  <a:pt x="60852" y="7904"/>
                </a:lnTo>
                <a:close/>
                <a:moveTo>
                  <a:pt x="60852" y="7662"/>
                </a:moveTo>
                <a:lnTo>
                  <a:pt x="56295" y="7662"/>
                </a:lnTo>
                <a:lnTo>
                  <a:pt x="56295" y="3307"/>
                </a:lnTo>
                <a:lnTo>
                  <a:pt x="60852" y="3307"/>
                </a:lnTo>
                <a:lnTo>
                  <a:pt x="60852" y="7904"/>
                </a:lnTo>
                <a:close/>
                <a:moveTo>
                  <a:pt x="65651" y="84644"/>
                </a:moveTo>
                <a:lnTo>
                  <a:pt x="61094" y="84644"/>
                </a:lnTo>
                <a:lnTo>
                  <a:pt x="61094" y="80047"/>
                </a:lnTo>
                <a:lnTo>
                  <a:pt x="65651" y="80047"/>
                </a:lnTo>
                <a:close/>
                <a:moveTo>
                  <a:pt x="65651" y="79805"/>
                </a:moveTo>
                <a:lnTo>
                  <a:pt x="61094" y="79805"/>
                </a:lnTo>
                <a:lnTo>
                  <a:pt x="61094" y="75248"/>
                </a:lnTo>
                <a:lnTo>
                  <a:pt x="65651" y="75248"/>
                </a:lnTo>
                <a:close/>
                <a:moveTo>
                  <a:pt x="65651" y="75006"/>
                </a:moveTo>
                <a:lnTo>
                  <a:pt x="61094" y="75006"/>
                </a:lnTo>
                <a:lnTo>
                  <a:pt x="61094" y="70449"/>
                </a:lnTo>
                <a:lnTo>
                  <a:pt x="65651" y="70449"/>
                </a:lnTo>
                <a:close/>
                <a:moveTo>
                  <a:pt x="65651" y="70208"/>
                </a:moveTo>
                <a:lnTo>
                  <a:pt x="61094" y="70208"/>
                </a:lnTo>
                <a:lnTo>
                  <a:pt x="61094" y="65610"/>
                </a:lnTo>
                <a:lnTo>
                  <a:pt x="65651" y="65610"/>
                </a:lnTo>
                <a:close/>
                <a:moveTo>
                  <a:pt x="65651" y="65368"/>
                </a:moveTo>
                <a:lnTo>
                  <a:pt x="61094" y="65368"/>
                </a:lnTo>
                <a:lnTo>
                  <a:pt x="61094" y="60812"/>
                </a:lnTo>
                <a:lnTo>
                  <a:pt x="65651" y="60812"/>
                </a:lnTo>
                <a:close/>
                <a:moveTo>
                  <a:pt x="65651" y="60570"/>
                </a:moveTo>
                <a:lnTo>
                  <a:pt x="61094" y="60570"/>
                </a:lnTo>
                <a:lnTo>
                  <a:pt x="61094" y="56013"/>
                </a:lnTo>
                <a:lnTo>
                  <a:pt x="65651" y="56013"/>
                </a:lnTo>
                <a:close/>
                <a:moveTo>
                  <a:pt x="65651" y="55771"/>
                </a:moveTo>
                <a:lnTo>
                  <a:pt x="61094" y="55771"/>
                </a:lnTo>
                <a:lnTo>
                  <a:pt x="61094" y="51174"/>
                </a:lnTo>
                <a:lnTo>
                  <a:pt x="65651" y="51174"/>
                </a:lnTo>
                <a:close/>
                <a:moveTo>
                  <a:pt x="65651" y="50932"/>
                </a:moveTo>
                <a:lnTo>
                  <a:pt x="61094" y="50932"/>
                </a:lnTo>
                <a:lnTo>
                  <a:pt x="61094" y="46375"/>
                </a:lnTo>
                <a:lnTo>
                  <a:pt x="65651" y="46375"/>
                </a:lnTo>
                <a:close/>
                <a:moveTo>
                  <a:pt x="65651" y="46133"/>
                </a:moveTo>
                <a:lnTo>
                  <a:pt x="61094" y="46133"/>
                </a:lnTo>
                <a:lnTo>
                  <a:pt x="61094" y="41536"/>
                </a:lnTo>
                <a:lnTo>
                  <a:pt x="65651" y="41536"/>
                </a:lnTo>
                <a:close/>
                <a:moveTo>
                  <a:pt x="65651" y="41294"/>
                </a:moveTo>
                <a:lnTo>
                  <a:pt x="61094" y="41294"/>
                </a:lnTo>
                <a:lnTo>
                  <a:pt x="61094" y="36737"/>
                </a:lnTo>
                <a:lnTo>
                  <a:pt x="65651" y="36737"/>
                </a:lnTo>
                <a:close/>
                <a:moveTo>
                  <a:pt x="65651" y="36495"/>
                </a:moveTo>
                <a:lnTo>
                  <a:pt x="61094" y="36495"/>
                </a:lnTo>
                <a:lnTo>
                  <a:pt x="61094" y="31938"/>
                </a:lnTo>
                <a:lnTo>
                  <a:pt x="65651" y="31938"/>
                </a:lnTo>
                <a:close/>
                <a:moveTo>
                  <a:pt x="65651" y="31696"/>
                </a:moveTo>
                <a:lnTo>
                  <a:pt x="61094" y="31696"/>
                </a:lnTo>
                <a:lnTo>
                  <a:pt x="61094" y="27099"/>
                </a:lnTo>
                <a:lnTo>
                  <a:pt x="65651" y="27099"/>
                </a:lnTo>
                <a:close/>
                <a:moveTo>
                  <a:pt x="65651" y="26857"/>
                </a:moveTo>
                <a:lnTo>
                  <a:pt x="61094" y="26857"/>
                </a:lnTo>
                <a:lnTo>
                  <a:pt x="61094" y="22300"/>
                </a:lnTo>
                <a:lnTo>
                  <a:pt x="65651" y="22300"/>
                </a:lnTo>
                <a:close/>
                <a:moveTo>
                  <a:pt x="65651" y="22058"/>
                </a:moveTo>
                <a:lnTo>
                  <a:pt x="61094" y="22058"/>
                </a:lnTo>
                <a:lnTo>
                  <a:pt x="61094" y="17501"/>
                </a:lnTo>
                <a:lnTo>
                  <a:pt x="65651" y="17501"/>
                </a:lnTo>
                <a:close/>
                <a:moveTo>
                  <a:pt x="65651" y="17260"/>
                </a:moveTo>
                <a:lnTo>
                  <a:pt x="61094" y="17260"/>
                </a:lnTo>
                <a:lnTo>
                  <a:pt x="61094" y="12662"/>
                </a:lnTo>
                <a:lnTo>
                  <a:pt x="65651" y="12662"/>
                </a:lnTo>
                <a:close/>
                <a:moveTo>
                  <a:pt x="65651" y="12420"/>
                </a:moveTo>
                <a:lnTo>
                  <a:pt x="61094" y="12420"/>
                </a:lnTo>
                <a:lnTo>
                  <a:pt x="61094" y="7864"/>
                </a:lnTo>
                <a:lnTo>
                  <a:pt x="65651" y="7864"/>
                </a:lnTo>
                <a:close/>
                <a:moveTo>
                  <a:pt x="70490" y="84604"/>
                </a:moveTo>
                <a:lnTo>
                  <a:pt x="65893" y="84604"/>
                </a:lnTo>
                <a:lnTo>
                  <a:pt x="65893" y="80047"/>
                </a:lnTo>
                <a:lnTo>
                  <a:pt x="70490" y="80047"/>
                </a:lnTo>
                <a:close/>
                <a:moveTo>
                  <a:pt x="70490" y="79805"/>
                </a:moveTo>
                <a:lnTo>
                  <a:pt x="65893" y="79805"/>
                </a:lnTo>
                <a:lnTo>
                  <a:pt x="65893" y="75208"/>
                </a:lnTo>
                <a:lnTo>
                  <a:pt x="70490" y="75208"/>
                </a:lnTo>
                <a:close/>
                <a:moveTo>
                  <a:pt x="70490" y="74966"/>
                </a:moveTo>
                <a:lnTo>
                  <a:pt x="65893" y="74966"/>
                </a:lnTo>
                <a:lnTo>
                  <a:pt x="65893" y="70409"/>
                </a:lnTo>
                <a:lnTo>
                  <a:pt x="70490" y="70409"/>
                </a:lnTo>
                <a:close/>
                <a:moveTo>
                  <a:pt x="70490" y="70167"/>
                </a:moveTo>
                <a:lnTo>
                  <a:pt x="65893" y="70167"/>
                </a:lnTo>
                <a:lnTo>
                  <a:pt x="65893" y="65610"/>
                </a:lnTo>
                <a:lnTo>
                  <a:pt x="70490" y="65610"/>
                </a:lnTo>
                <a:close/>
                <a:moveTo>
                  <a:pt x="70490" y="65368"/>
                </a:moveTo>
                <a:lnTo>
                  <a:pt x="65893" y="65368"/>
                </a:lnTo>
                <a:lnTo>
                  <a:pt x="65893" y="60771"/>
                </a:lnTo>
                <a:lnTo>
                  <a:pt x="70490" y="60771"/>
                </a:lnTo>
                <a:close/>
                <a:moveTo>
                  <a:pt x="70490" y="60529"/>
                </a:moveTo>
                <a:lnTo>
                  <a:pt x="65893" y="60529"/>
                </a:lnTo>
                <a:lnTo>
                  <a:pt x="65893" y="55972"/>
                </a:lnTo>
                <a:lnTo>
                  <a:pt x="70490" y="55972"/>
                </a:lnTo>
                <a:close/>
                <a:moveTo>
                  <a:pt x="70490" y="55730"/>
                </a:moveTo>
                <a:lnTo>
                  <a:pt x="65893" y="55730"/>
                </a:lnTo>
                <a:lnTo>
                  <a:pt x="65893" y="51174"/>
                </a:lnTo>
                <a:lnTo>
                  <a:pt x="70490" y="51174"/>
                </a:lnTo>
                <a:close/>
                <a:moveTo>
                  <a:pt x="70490" y="50932"/>
                </a:moveTo>
                <a:lnTo>
                  <a:pt x="65893" y="50932"/>
                </a:lnTo>
                <a:lnTo>
                  <a:pt x="65893" y="46335"/>
                </a:lnTo>
                <a:lnTo>
                  <a:pt x="70490" y="46335"/>
                </a:lnTo>
                <a:close/>
                <a:moveTo>
                  <a:pt x="70490" y="46093"/>
                </a:moveTo>
                <a:lnTo>
                  <a:pt x="65893" y="46093"/>
                </a:lnTo>
                <a:lnTo>
                  <a:pt x="65893" y="41536"/>
                </a:lnTo>
                <a:lnTo>
                  <a:pt x="70490" y="41536"/>
                </a:lnTo>
                <a:close/>
                <a:moveTo>
                  <a:pt x="70490" y="41294"/>
                </a:moveTo>
                <a:lnTo>
                  <a:pt x="65893" y="41294"/>
                </a:lnTo>
                <a:lnTo>
                  <a:pt x="65893" y="36737"/>
                </a:lnTo>
                <a:lnTo>
                  <a:pt x="70490" y="36737"/>
                </a:lnTo>
                <a:close/>
                <a:moveTo>
                  <a:pt x="70490" y="36495"/>
                </a:moveTo>
                <a:lnTo>
                  <a:pt x="65893" y="36495"/>
                </a:lnTo>
                <a:lnTo>
                  <a:pt x="65893" y="31898"/>
                </a:lnTo>
                <a:lnTo>
                  <a:pt x="70490" y="31898"/>
                </a:lnTo>
                <a:close/>
                <a:moveTo>
                  <a:pt x="70490" y="31656"/>
                </a:moveTo>
                <a:lnTo>
                  <a:pt x="65893" y="31656"/>
                </a:lnTo>
                <a:lnTo>
                  <a:pt x="65893" y="27099"/>
                </a:lnTo>
                <a:lnTo>
                  <a:pt x="70490" y="27099"/>
                </a:lnTo>
                <a:close/>
                <a:moveTo>
                  <a:pt x="70490" y="26857"/>
                </a:moveTo>
                <a:lnTo>
                  <a:pt x="65893" y="26857"/>
                </a:lnTo>
                <a:lnTo>
                  <a:pt x="65893" y="22260"/>
                </a:lnTo>
                <a:lnTo>
                  <a:pt x="70490" y="22260"/>
                </a:lnTo>
                <a:close/>
                <a:moveTo>
                  <a:pt x="70490" y="22018"/>
                </a:moveTo>
                <a:lnTo>
                  <a:pt x="65893" y="22018"/>
                </a:lnTo>
                <a:lnTo>
                  <a:pt x="65893" y="17461"/>
                </a:lnTo>
                <a:lnTo>
                  <a:pt x="70490" y="17461"/>
                </a:lnTo>
                <a:close/>
                <a:moveTo>
                  <a:pt x="70490" y="17219"/>
                </a:moveTo>
                <a:lnTo>
                  <a:pt x="65893" y="17219"/>
                </a:lnTo>
                <a:lnTo>
                  <a:pt x="65893" y="12662"/>
                </a:lnTo>
                <a:lnTo>
                  <a:pt x="70490" y="12662"/>
                </a:lnTo>
                <a:close/>
                <a:moveTo>
                  <a:pt x="70490" y="12420"/>
                </a:moveTo>
                <a:lnTo>
                  <a:pt x="65893" y="12420"/>
                </a:lnTo>
                <a:lnTo>
                  <a:pt x="65893" y="7823"/>
                </a:lnTo>
                <a:lnTo>
                  <a:pt x="70490" y="7823"/>
                </a:lnTo>
                <a:close/>
                <a:moveTo>
                  <a:pt x="75289" y="79765"/>
                </a:moveTo>
                <a:lnTo>
                  <a:pt x="70732" y="79765"/>
                </a:lnTo>
                <a:lnTo>
                  <a:pt x="70732" y="75208"/>
                </a:lnTo>
                <a:lnTo>
                  <a:pt x="75289" y="75208"/>
                </a:lnTo>
                <a:close/>
                <a:moveTo>
                  <a:pt x="75289" y="74966"/>
                </a:moveTo>
                <a:lnTo>
                  <a:pt x="70732" y="74966"/>
                </a:lnTo>
                <a:lnTo>
                  <a:pt x="70732" y="70409"/>
                </a:lnTo>
                <a:lnTo>
                  <a:pt x="75289" y="70409"/>
                </a:lnTo>
                <a:close/>
                <a:moveTo>
                  <a:pt x="75289" y="70167"/>
                </a:moveTo>
                <a:lnTo>
                  <a:pt x="70732" y="70167"/>
                </a:lnTo>
                <a:lnTo>
                  <a:pt x="70732" y="65570"/>
                </a:lnTo>
                <a:lnTo>
                  <a:pt x="75289" y="65570"/>
                </a:lnTo>
                <a:close/>
                <a:moveTo>
                  <a:pt x="75289" y="65328"/>
                </a:moveTo>
                <a:lnTo>
                  <a:pt x="70732" y="65328"/>
                </a:lnTo>
                <a:lnTo>
                  <a:pt x="70732" y="60771"/>
                </a:lnTo>
                <a:lnTo>
                  <a:pt x="75289" y="60771"/>
                </a:lnTo>
                <a:close/>
                <a:moveTo>
                  <a:pt x="75289" y="60529"/>
                </a:moveTo>
                <a:lnTo>
                  <a:pt x="70732" y="60529"/>
                </a:lnTo>
                <a:lnTo>
                  <a:pt x="70732" y="55972"/>
                </a:lnTo>
                <a:lnTo>
                  <a:pt x="75289" y="55972"/>
                </a:lnTo>
                <a:close/>
                <a:moveTo>
                  <a:pt x="75289" y="55730"/>
                </a:moveTo>
                <a:lnTo>
                  <a:pt x="70732" y="55730"/>
                </a:lnTo>
                <a:lnTo>
                  <a:pt x="70732" y="51133"/>
                </a:lnTo>
                <a:lnTo>
                  <a:pt x="75289" y="51133"/>
                </a:lnTo>
                <a:close/>
                <a:moveTo>
                  <a:pt x="75289" y="50891"/>
                </a:moveTo>
                <a:lnTo>
                  <a:pt x="70732" y="50891"/>
                </a:lnTo>
                <a:lnTo>
                  <a:pt x="70732" y="46335"/>
                </a:lnTo>
                <a:lnTo>
                  <a:pt x="75289" y="46335"/>
                </a:lnTo>
                <a:close/>
                <a:moveTo>
                  <a:pt x="75289" y="46093"/>
                </a:moveTo>
                <a:lnTo>
                  <a:pt x="70732" y="46093"/>
                </a:lnTo>
                <a:lnTo>
                  <a:pt x="70732" y="41495"/>
                </a:lnTo>
                <a:lnTo>
                  <a:pt x="75289" y="41495"/>
                </a:lnTo>
                <a:close/>
                <a:moveTo>
                  <a:pt x="75289" y="41253"/>
                </a:moveTo>
                <a:lnTo>
                  <a:pt x="70732" y="41253"/>
                </a:lnTo>
                <a:lnTo>
                  <a:pt x="70732" y="36697"/>
                </a:lnTo>
                <a:lnTo>
                  <a:pt x="75289" y="36697"/>
                </a:lnTo>
                <a:close/>
                <a:moveTo>
                  <a:pt x="75289" y="36455"/>
                </a:moveTo>
                <a:lnTo>
                  <a:pt x="70732" y="36455"/>
                </a:lnTo>
                <a:lnTo>
                  <a:pt x="70732" y="31898"/>
                </a:lnTo>
                <a:lnTo>
                  <a:pt x="75289" y="31898"/>
                </a:lnTo>
                <a:close/>
                <a:moveTo>
                  <a:pt x="75289" y="31656"/>
                </a:moveTo>
                <a:lnTo>
                  <a:pt x="70732" y="31656"/>
                </a:lnTo>
                <a:lnTo>
                  <a:pt x="70732" y="27059"/>
                </a:lnTo>
                <a:lnTo>
                  <a:pt x="75289" y="27059"/>
                </a:lnTo>
                <a:close/>
                <a:moveTo>
                  <a:pt x="75289" y="26817"/>
                </a:moveTo>
                <a:lnTo>
                  <a:pt x="70732" y="26817"/>
                </a:lnTo>
                <a:lnTo>
                  <a:pt x="70732" y="22260"/>
                </a:lnTo>
                <a:lnTo>
                  <a:pt x="75289" y="22260"/>
                </a:lnTo>
                <a:close/>
                <a:moveTo>
                  <a:pt x="75289" y="22018"/>
                </a:moveTo>
                <a:lnTo>
                  <a:pt x="70732" y="22018"/>
                </a:lnTo>
                <a:lnTo>
                  <a:pt x="70732" y="17461"/>
                </a:lnTo>
                <a:lnTo>
                  <a:pt x="75289" y="17461"/>
                </a:lnTo>
                <a:close/>
                <a:moveTo>
                  <a:pt x="75289" y="17219"/>
                </a:moveTo>
                <a:lnTo>
                  <a:pt x="70732" y="17219"/>
                </a:lnTo>
                <a:lnTo>
                  <a:pt x="70732" y="12622"/>
                </a:lnTo>
                <a:lnTo>
                  <a:pt x="75289" y="12622"/>
                </a:lnTo>
                <a:close/>
                <a:moveTo>
                  <a:pt x="80087" y="74926"/>
                </a:moveTo>
                <a:lnTo>
                  <a:pt x="75531" y="74926"/>
                </a:lnTo>
                <a:lnTo>
                  <a:pt x="75531" y="70369"/>
                </a:lnTo>
                <a:lnTo>
                  <a:pt x="80087" y="70369"/>
                </a:lnTo>
                <a:close/>
                <a:moveTo>
                  <a:pt x="80087" y="70127"/>
                </a:moveTo>
                <a:lnTo>
                  <a:pt x="75531" y="70127"/>
                </a:lnTo>
                <a:lnTo>
                  <a:pt x="75531" y="65570"/>
                </a:lnTo>
                <a:lnTo>
                  <a:pt x="80087" y="65570"/>
                </a:lnTo>
                <a:close/>
                <a:moveTo>
                  <a:pt x="80087" y="65328"/>
                </a:moveTo>
                <a:lnTo>
                  <a:pt x="75531" y="65328"/>
                </a:lnTo>
                <a:lnTo>
                  <a:pt x="75531" y="60731"/>
                </a:lnTo>
                <a:lnTo>
                  <a:pt x="80087" y="60731"/>
                </a:lnTo>
                <a:close/>
                <a:moveTo>
                  <a:pt x="80087" y="60489"/>
                </a:moveTo>
                <a:lnTo>
                  <a:pt x="75531" y="60489"/>
                </a:lnTo>
                <a:lnTo>
                  <a:pt x="75531" y="55932"/>
                </a:lnTo>
                <a:lnTo>
                  <a:pt x="80087" y="55932"/>
                </a:lnTo>
                <a:close/>
                <a:moveTo>
                  <a:pt x="80087" y="55690"/>
                </a:moveTo>
                <a:lnTo>
                  <a:pt x="75531" y="55690"/>
                </a:lnTo>
                <a:lnTo>
                  <a:pt x="75531" y="51133"/>
                </a:lnTo>
                <a:lnTo>
                  <a:pt x="80087" y="51133"/>
                </a:lnTo>
                <a:close/>
                <a:moveTo>
                  <a:pt x="80087" y="50891"/>
                </a:moveTo>
                <a:lnTo>
                  <a:pt x="75531" y="50891"/>
                </a:lnTo>
                <a:lnTo>
                  <a:pt x="75531" y="46294"/>
                </a:lnTo>
                <a:lnTo>
                  <a:pt x="80087" y="46294"/>
                </a:lnTo>
                <a:close/>
                <a:moveTo>
                  <a:pt x="80087" y="46052"/>
                </a:moveTo>
                <a:lnTo>
                  <a:pt x="75531" y="46052"/>
                </a:lnTo>
                <a:lnTo>
                  <a:pt x="75531" y="41495"/>
                </a:lnTo>
                <a:lnTo>
                  <a:pt x="80087" y="41495"/>
                </a:lnTo>
                <a:close/>
                <a:moveTo>
                  <a:pt x="80087" y="41253"/>
                </a:moveTo>
                <a:lnTo>
                  <a:pt x="75531" y="41253"/>
                </a:lnTo>
                <a:lnTo>
                  <a:pt x="75531" y="36697"/>
                </a:lnTo>
                <a:lnTo>
                  <a:pt x="80087" y="36697"/>
                </a:lnTo>
                <a:close/>
                <a:moveTo>
                  <a:pt x="80087" y="36455"/>
                </a:moveTo>
                <a:lnTo>
                  <a:pt x="75531" y="36455"/>
                </a:lnTo>
                <a:lnTo>
                  <a:pt x="75531" y="31858"/>
                </a:lnTo>
                <a:lnTo>
                  <a:pt x="80087" y="31858"/>
                </a:lnTo>
                <a:close/>
                <a:moveTo>
                  <a:pt x="80087" y="31616"/>
                </a:moveTo>
                <a:lnTo>
                  <a:pt x="75531" y="31616"/>
                </a:lnTo>
                <a:lnTo>
                  <a:pt x="75531" y="27059"/>
                </a:lnTo>
                <a:lnTo>
                  <a:pt x="80087" y="27059"/>
                </a:lnTo>
                <a:close/>
                <a:moveTo>
                  <a:pt x="80087" y="26817"/>
                </a:moveTo>
                <a:lnTo>
                  <a:pt x="75531" y="26817"/>
                </a:lnTo>
                <a:lnTo>
                  <a:pt x="75531" y="22260"/>
                </a:lnTo>
                <a:lnTo>
                  <a:pt x="80087" y="22260"/>
                </a:lnTo>
                <a:close/>
                <a:moveTo>
                  <a:pt x="80087" y="22018"/>
                </a:moveTo>
                <a:lnTo>
                  <a:pt x="75531" y="22018"/>
                </a:lnTo>
                <a:lnTo>
                  <a:pt x="75531" y="17421"/>
                </a:lnTo>
                <a:lnTo>
                  <a:pt x="80087" y="17421"/>
                </a:lnTo>
                <a:close/>
                <a:moveTo>
                  <a:pt x="84886" y="70127"/>
                </a:moveTo>
                <a:lnTo>
                  <a:pt x="80329" y="70127"/>
                </a:lnTo>
                <a:lnTo>
                  <a:pt x="80329" y="65530"/>
                </a:lnTo>
                <a:lnTo>
                  <a:pt x="84886" y="65530"/>
                </a:lnTo>
                <a:close/>
                <a:moveTo>
                  <a:pt x="84886" y="65288"/>
                </a:moveTo>
                <a:lnTo>
                  <a:pt x="80329" y="65288"/>
                </a:lnTo>
                <a:lnTo>
                  <a:pt x="80329" y="60731"/>
                </a:lnTo>
                <a:lnTo>
                  <a:pt x="84886" y="60731"/>
                </a:lnTo>
                <a:close/>
                <a:moveTo>
                  <a:pt x="84886" y="60489"/>
                </a:moveTo>
                <a:lnTo>
                  <a:pt x="80329" y="60489"/>
                </a:lnTo>
                <a:lnTo>
                  <a:pt x="80329" y="55932"/>
                </a:lnTo>
                <a:lnTo>
                  <a:pt x="84886" y="55932"/>
                </a:lnTo>
                <a:close/>
                <a:moveTo>
                  <a:pt x="84886" y="55690"/>
                </a:moveTo>
                <a:lnTo>
                  <a:pt x="80329" y="55690"/>
                </a:lnTo>
                <a:lnTo>
                  <a:pt x="80329" y="51093"/>
                </a:lnTo>
                <a:lnTo>
                  <a:pt x="84886" y="51093"/>
                </a:lnTo>
                <a:close/>
                <a:moveTo>
                  <a:pt x="84886" y="50851"/>
                </a:moveTo>
                <a:lnTo>
                  <a:pt x="80329" y="50851"/>
                </a:lnTo>
                <a:lnTo>
                  <a:pt x="80329" y="46294"/>
                </a:lnTo>
                <a:lnTo>
                  <a:pt x="84886" y="46294"/>
                </a:lnTo>
                <a:close/>
                <a:moveTo>
                  <a:pt x="84886" y="46052"/>
                </a:moveTo>
                <a:lnTo>
                  <a:pt x="80329" y="46052"/>
                </a:lnTo>
                <a:lnTo>
                  <a:pt x="80329" y="41495"/>
                </a:lnTo>
                <a:lnTo>
                  <a:pt x="84886" y="41495"/>
                </a:lnTo>
                <a:close/>
                <a:moveTo>
                  <a:pt x="84886" y="41253"/>
                </a:moveTo>
                <a:lnTo>
                  <a:pt x="80329" y="41253"/>
                </a:lnTo>
                <a:lnTo>
                  <a:pt x="80329" y="36656"/>
                </a:lnTo>
                <a:lnTo>
                  <a:pt x="84886" y="36656"/>
                </a:lnTo>
                <a:close/>
                <a:moveTo>
                  <a:pt x="84886" y="36414"/>
                </a:moveTo>
                <a:lnTo>
                  <a:pt x="80329" y="36414"/>
                </a:lnTo>
                <a:lnTo>
                  <a:pt x="80329" y="31858"/>
                </a:lnTo>
                <a:lnTo>
                  <a:pt x="84886" y="31858"/>
                </a:lnTo>
                <a:close/>
                <a:moveTo>
                  <a:pt x="84886" y="31616"/>
                </a:moveTo>
                <a:lnTo>
                  <a:pt x="80329" y="31616"/>
                </a:lnTo>
                <a:lnTo>
                  <a:pt x="80329" y="27018"/>
                </a:lnTo>
                <a:lnTo>
                  <a:pt x="84886" y="27018"/>
                </a:lnTo>
                <a:close/>
                <a:moveTo>
                  <a:pt x="84886" y="26776"/>
                </a:moveTo>
                <a:lnTo>
                  <a:pt x="80329" y="26776"/>
                </a:lnTo>
                <a:lnTo>
                  <a:pt x="80329" y="22220"/>
                </a:lnTo>
                <a:lnTo>
                  <a:pt x="84886" y="2222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3"/>
          <p:cNvSpPr txBox="1"/>
          <p:nvPr>
            <p:ph idx="4294967295" type="subTitle"/>
          </p:nvPr>
        </p:nvSpPr>
        <p:spPr>
          <a:xfrm>
            <a:off x="3638100" y="3288700"/>
            <a:ext cx="1867800" cy="35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Abordando el problema</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44"/>
          <p:cNvSpPr txBox="1"/>
          <p:nvPr>
            <p:ph type="title"/>
          </p:nvPr>
        </p:nvSpPr>
        <p:spPr>
          <a:xfrm>
            <a:off x="722375" y="539500"/>
            <a:ext cx="7702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Objetivos</a:t>
            </a:r>
            <a:endParaRPr/>
          </a:p>
        </p:txBody>
      </p:sp>
      <p:sp>
        <p:nvSpPr>
          <p:cNvPr id="1069" name="Google Shape;1069;p44"/>
          <p:cNvSpPr txBox="1"/>
          <p:nvPr>
            <p:ph idx="1" type="subTitle"/>
          </p:nvPr>
        </p:nvSpPr>
        <p:spPr>
          <a:xfrm>
            <a:off x="800177" y="2971700"/>
            <a:ext cx="2389800" cy="12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La </a:t>
            </a:r>
            <a:r>
              <a:rPr lang="en"/>
              <a:t>información</a:t>
            </a:r>
            <a:r>
              <a:rPr lang="en"/>
              <a:t> debe ser analizada en un plazo de tiempo prudente</a:t>
            </a:r>
            <a:r>
              <a:rPr lang="en">
                <a:solidFill>
                  <a:srgbClr val="980000"/>
                </a:solidFill>
              </a:rPr>
              <a:t> (antes de ser inutilizable)</a:t>
            </a:r>
            <a:endParaRPr>
              <a:solidFill>
                <a:srgbClr val="980000"/>
              </a:solidFill>
            </a:endParaRPr>
          </a:p>
        </p:txBody>
      </p:sp>
      <p:sp>
        <p:nvSpPr>
          <p:cNvPr id="1070" name="Google Shape;1070;p44"/>
          <p:cNvSpPr txBox="1"/>
          <p:nvPr>
            <p:ph idx="2" type="subTitle"/>
          </p:nvPr>
        </p:nvSpPr>
        <p:spPr>
          <a:xfrm>
            <a:off x="3378713" y="2971700"/>
            <a:ext cx="2389800" cy="12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Los datos tienen que ser </a:t>
            </a:r>
            <a:r>
              <a:rPr lang="en"/>
              <a:t>verídicos</a:t>
            </a:r>
            <a:r>
              <a:rPr lang="en"/>
              <a:t> y reflejar las tendencias de lo que se </a:t>
            </a:r>
            <a:r>
              <a:rPr lang="en"/>
              <a:t>está</a:t>
            </a:r>
            <a:r>
              <a:rPr lang="en"/>
              <a:t> analizando</a:t>
            </a:r>
            <a:endParaRPr/>
          </a:p>
        </p:txBody>
      </p:sp>
      <p:sp>
        <p:nvSpPr>
          <p:cNvPr id="1071" name="Google Shape;1071;p44"/>
          <p:cNvSpPr txBox="1"/>
          <p:nvPr>
            <p:ph idx="3" type="subTitle"/>
          </p:nvPr>
        </p:nvSpPr>
        <p:spPr>
          <a:xfrm>
            <a:off x="800177" y="2671225"/>
            <a:ext cx="2389800" cy="40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Rapidez</a:t>
            </a:r>
            <a:endParaRPr/>
          </a:p>
        </p:txBody>
      </p:sp>
      <p:sp>
        <p:nvSpPr>
          <p:cNvPr id="1072" name="Google Shape;1072;p44"/>
          <p:cNvSpPr txBox="1"/>
          <p:nvPr>
            <p:ph idx="4" type="subTitle"/>
          </p:nvPr>
        </p:nvSpPr>
        <p:spPr>
          <a:xfrm>
            <a:off x="3378721" y="2671225"/>
            <a:ext cx="2389800" cy="40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Veracidad</a:t>
            </a:r>
            <a:endParaRPr/>
          </a:p>
        </p:txBody>
      </p:sp>
      <p:sp>
        <p:nvSpPr>
          <p:cNvPr id="1073" name="Google Shape;1073;p44"/>
          <p:cNvSpPr txBox="1"/>
          <p:nvPr>
            <p:ph idx="5" type="subTitle"/>
          </p:nvPr>
        </p:nvSpPr>
        <p:spPr>
          <a:xfrm>
            <a:off x="5957265" y="2971700"/>
            <a:ext cx="2389800" cy="124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Los resultados finales tienen que ser </a:t>
            </a:r>
            <a:r>
              <a:rPr lang="en"/>
              <a:t>fácilmente</a:t>
            </a:r>
            <a:r>
              <a:rPr lang="en"/>
              <a:t> interpretables</a:t>
            </a:r>
            <a:endParaRPr/>
          </a:p>
        </p:txBody>
      </p:sp>
      <p:sp>
        <p:nvSpPr>
          <p:cNvPr id="1074" name="Google Shape;1074;p44"/>
          <p:cNvSpPr txBox="1"/>
          <p:nvPr>
            <p:ph idx="6" type="subTitle"/>
          </p:nvPr>
        </p:nvSpPr>
        <p:spPr>
          <a:xfrm>
            <a:off x="5957273" y="2671225"/>
            <a:ext cx="2389800" cy="40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Claridad</a:t>
            </a:r>
            <a:endParaRPr/>
          </a:p>
        </p:txBody>
      </p:sp>
      <p:sp>
        <p:nvSpPr>
          <p:cNvPr id="1075" name="Google Shape;1075;p44"/>
          <p:cNvSpPr/>
          <p:nvPr/>
        </p:nvSpPr>
        <p:spPr>
          <a:xfrm>
            <a:off x="1558752" y="1733625"/>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076" name="Google Shape;1076;p44"/>
          <p:cNvSpPr/>
          <p:nvPr/>
        </p:nvSpPr>
        <p:spPr>
          <a:xfrm>
            <a:off x="4134114" y="1733625"/>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077" name="Google Shape;1077;p44"/>
          <p:cNvSpPr/>
          <p:nvPr/>
        </p:nvSpPr>
        <p:spPr>
          <a:xfrm>
            <a:off x="6709489" y="1733625"/>
            <a:ext cx="879000" cy="879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1078" name="Google Shape;1078;p44"/>
          <p:cNvSpPr txBox="1"/>
          <p:nvPr>
            <p:ph idx="1" type="subTitle"/>
          </p:nvPr>
        </p:nvSpPr>
        <p:spPr>
          <a:xfrm>
            <a:off x="798550" y="1112200"/>
            <a:ext cx="7178700" cy="4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 base a lo anteriormente dicho, el </a:t>
            </a:r>
            <a:r>
              <a:rPr lang="en"/>
              <a:t>análisis</a:t>
            </a:r>
            <a:r>
              <a:rPr lang="en"/>
              <a:t> final tiene que contar con las siguientes </a:t>
            </a:r>
            <a:r>
              <a:rPr lang="en"/>
              <a:t>características</a:t>
            </a:r>
            <a:endParaRPr/>
          </a:p>
        </p:txBody>
      </p:sp>
      <p:grpSp>
        <p:nvGrpSpPr>
          <p:cNvPr id="1079" name="Google Shape;1079;p44"/>
          <p:cNvGrpSpPr/>
          <p:nvPr/>
        </p:nvGrpSpPr>
        <p:grpSpPr>
          <a:xfrm>
            <a:off x="1756215" y="1918956"/>
            <a:ext cx="484040" cy="508376"/>
            <a:chOff x="-30805300" y="1938725"/>
            <a:chExt cx="291450" cy="290650"/>
          </a:xfrm>
        </p:grpSpPr>
        <p:sp>
          <p:nvSpPr>
            <p:cNvPr id="1080" name="Google Shape;1080;p44"/>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highlight>
                  <a:schemeClr val="lt1"/>
                </a:highlight>
              </a:endParaRPr>
            </a:p>
          </p:txBody>
        </p:sp>
        <p:sp>
          <p:nvSpPr>
            <p:cNvPr id="1081" name="Google Shape;1081;p44"/>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highlight>
                  <a:schemeClr val="lt1"/>
                </a:highlight>
              </a:endParaRPr>
            </a:p>
          </p:txBody>
        </p:sp>
      </p:grpSp>
      <p:grpSp>
        <p:nvGrpSpPr>
          <p:cNvPr id="1082" name="Google Shape;1082;p44"/>
          <p:cNvGrpSpPr/>
          <p:nvPr/>
        </p:nvGrpSpPr>
        <p:grpSpPr>
          <a:xfrm>
            <a:off x="6906988" y="1918943"/>
            <a:ext cx="484028" cy="508376"/>
            <a:chOff x="-49786250" y="2316650"/>
            <a:chExt cx="300900" cy="299450"/>
          </a:xfrm>
        </p:grpSpPr>
        <p:sp>
          <p:nvSpPr>
            <p:cNvPr id="1083" name="Google Shape;1083;p4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 name="Google Shape;1090;p44"/>
          <p:cNvGrpSpPr/>
          <p:nvPr/>
        </p:nvGrpSpPr>
        <p:grpSpPr>
          <a:xfrm>
            <a:off x="4331605" y="1907068"/>
            <a:ext cx="484043" cy="508392"/>
            <a:chOff x="1487200" y="4993750"/>
            <a:chExt cx="483125" cy="483125"/>
          </a:xfrm>
        </p:grpSpPr>
        <p:sp>
          <p:nvSpPr>
            <p:cNvPr id="1091" name="Google Shape;1091;p4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92" name="Google Shape;1092;p4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6" name="Shape 1096"/>
        <p:cNvGrpSpPr/>
        <p:nvPr/>
      </p:nvGrpSpPr>
      <p:grpSpPr>
        <a:xfrm>
          <a:off x="0" y="0"/>
          <a:ext cx="0" cy="0"/>
          <a:chOff x="0" y="0"/>
          <a:chExt cx="0" cy="0"/>
        </a:xfrm>
      </p:grpSpPr>
      <p:sp>
        <p:nvSpPr>
          <p:cNvPr id="1097" name="Google Shape;1097;p45"/>
          <p:cNvSpPr txBox="1"/>
          <p:nvPr>
            <p:ph type="title"/>
          </p:nvPr>
        </p:nvSpPr>
        <p:spPr>
          <a:xfrm>
            <a:off x="722400" y="539500"/>
            <a:ext cx="76992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Solución</a:t>
            </a:r>
            <a:r>
              <a:rPr lang="en"/>
              <a:t> propuesta</a:t>
            </a:r>
            <a:endParaRPr/>
          </a:p>
        </p:txBody>
      </p:sp>
      <p:sp>
        <p:nvSpPr>
          <p:cNvPr id="1098" name="Google Shape;1098;p45"/>
          <p:cNvSpPr txBox="1"/>
          <p:nvPr>
            <p:ph idx="1" type="body"/>
          </p:nvPr>
        </p:nvSpPr>
        <p:spPr>
          <a:xfrm>
            <a:off x="722400" y="1115500"/>
            <a:ext cx="6911100" cy="3072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Databuckets. Una </a:t>
            </a:r>
            <a:r>
              <a:rPr lang="en"/>
              <a:t>página</a:t>
            </a:r>
            <a:r>
              <a:rPr lang="en"/>
              <a:t> en la cual se pueden conectar fuentes de datos a analizar, luego, usando un algoritmo creado por nosotros mismos, se toman los datos, se analizan de manera </a:t>
            </a:r>
            <a:r>
              <a:rPr lang="en"/>
              <a:t>rápida</a:t>
            </a:r>
            <a:r>
              <a:rPr lang="en"/>
              <a:t> y segura en conjunto con la nube de google y se crean </a:t>
            </a:r>
            <a:r>
              <a:rPr lang="en"/>
              <a:t>gráficos</a:t>
            </a:r>
            <a:r>
              <a:rPr lang="en"/>
              <a:t> </a:t>
            </a:r>
            <a:r>
              <a:rPr lang="en"/>
              <a:t>fácilmente</a:t>
            </a:r>
            <a:r>
              <a:rPr lang="en"/>
              <a:t> personalizables.</a:t>
            </a:r>
            <a:endParaRPr/>
          </a:p>
        </p:txBody>
      </p:sp>
      <p:sp>
        <p:nvSpPr>
          <p:cNvPr id="1099" name="Google Shape;1099;p45"/>
          <p:cNvSpPr txBox="1"/>
          <p:nvPr>
            <p:ph idx="1" type="body"/>
          </p:nvPr>
        </p:nvSpPr>
        <p:spPr>
          <a:xfrm>
            <a:off x="592650" y="4031850"/>
            <a:ext cx="3813900" cy="48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800"/>
          </a:p>
          <a:p>
            <a:pPr indent="0" lvl="0" marL="0" rtl="0" algn="l">
              <a:spcBef>
                <a:spcPts val="1000"/>
              </a:spcBef>
              <a:spcAft>
                <a:spcPts val="1200"/>
              </a:spcAft>
              <a:buNone/>
            </a:pPr>
            <a:r>
              <a:t/>
            </a:r>
            <a:endParaRPr sz="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usiness Annual Report by Slidesgo">
  <a:themeElements>
    <a:clrScheme name="Simple Light">
      <a:dk1>
        <a:srgbClr val="00094A"/>
      </a:dk1>
      <a:lt1>
        <a:srgbClr val="00649F"/>
      </a:lt1>
      <a:dk2>
        <a:srgbClr val="FEFEFE"/>
      </a:dk2>
      <a:lt2>
        <a:srgbClr val="63DBF5"/>
      </a:lt2>
      <a:accent1>
        <a:srgbClr val="006DF5"/>
      </a:accent1>
      <a:accent2>
        <a:srgbClr val="516CEE"/>
      </a:accent2>
      <a:accent3>
        <a:srgbClr val="FFFFFF"/>
      </a:accent3>
      <a:accent4>
        <a:srgbClr val="FFFFFF"/>
      </a:accent4>
      <a:accent5>
        <a:srgbClr val="FFFFFF"/>
      </a:accent5>
      <a:accent6>
        <a:srgbClr val="FFFFFF"/>
      </a:accent6>
      <a:hlink>
        <a:srgbClr val="00094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